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6" r:id="rId10"/>
    <p:sldId id="264" r:id="rId11"/>
    <p:sldId id="267"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464"/>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2C3EA-C51A-463A-BB50-4B81D10A6B1E}" v="20" dt="2023-05-03T17:32:51.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57" autoAdjust="0"/>
    <p:restoredTop sz="94660"/>
  </p:normalViewPr>
  <p:slideViewPr>
    <p:cSldViewPr snapToGrid="0">
      <p:cViewPr>
        <p:scale>
          <a:sx n="90" d="100"/>
          <a:sy n="90" d="100"/>
        </p:scale>
        <p:origin x="72" y="9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Sandoval Sr" userId="e70e5b2935fcb314" providerId="LiveId" clId="{1DF2C3EA-C51A-463A-BB50-4B81D10A6B1E}"/>
    <pc:docChg chg="custSel modSld">
      <pc:chgData name="Steven Sandoval Sr" userId="e70e5b2935fcb314" providerId="LiveId" clId="{1DF2C3EA-C51A-463A-BB50-4B81D10A6B1E}" dt="2023-05-03T21:35:21.024" v="597" actId="255"/>
      <pc:docMkLst>
        <pc:docMk/>
      </pc:docMkLst>
      <pc:sldChg chg="addSp delSp modSp mod">
        <pc:chgData name="Steven Sandoval Sr" userId="e70e5b2935fcb314" providerId="LiveId" clId="{1DF2C3EA-C51A-463A-BB50-4B81D10A6B1E}" dt="2023-05-03T17:26:03.389" v="538" actId="207"/>
        <pc:sldMkLst>
          <pc:docMk/>
          <pc:sldMk cId="1845568020" sldId="256"/>
        </pc:sldMkLst>
        <pc:spChg chg="add mod">
          <ac:chgData name="Steven Sandoval Sr" userId="e70e5b2935fcb314" providerId="LiveId" clId="{1DF2C3EA-C51A-463A-BB50-4B81D10A6B1E}" dt="2023-05-03T17:26:03.389" v="538" actId="207"/>
          <ac:spMkLst>
            <pc:docMk/>
            <pc:sldMk cId="1845568020" sldId="256"/>
            <ac:spMk id="2" creationId="{D6457933-119B-08D9-B108-A771E9B05D6D}"/>
          </ac:spMkLst>
        </pc:spChg>
        <pc:spChg chg="del mod">
          <ac:chgData name="Steven Sandoval Sr" userId="e70e5b2935fcb314" providerId="LiveId" clId="{1DF2C3EA-C51A-463A-BB50-4B81D10A6B1E}" dt="2023-05-03T16:36:15.077" v="202" actId="21"/>
          <ac:spMkLst>
            <pc:docMk/>
            <pc:sldMk cId="1845568020" sldId="256"/>
            <ac:spMk id="14" creationId="{D85D7AB1-CB7C-07D7-4CD4-CED9FE275551}"/>
          </ac:spMkLst>
        </pc:spChg>
      </pc:sldChg>
      <pc:sldChg chg="addSp modSp mod">
        <pc:chgData name="Steven Sandoval Sr" userId="e70e5b2935fcb314" providerId="LiveId" clId="{1DF2C3EA-C51A-463A-BB50-4B81D10A6B1E}" dt="2023-05-03T17:25:57.123" v="537" actId="207"/>
        <pc:sldMkLst>
          <pc:docMk/>
          <pc:sldMk cId="231796751" sldId="257"/>
        </pc:sldMkLst>
        <pc:spChg chg="mod">
          <ac:chgData name="Steven Sandoval Sr" userId="e70e5b2935fcb314" providerId="LiveId" clId="{1DF2C3EA-C51A-463A-BB50-4B81D10A6B1E}" dt="2023-05-03T17:25:57.123" v="537" actId="207"/>
          <ac:spMkLst>
            <pc:docMk/>
            <pc:sldMk cId="231796751" sldId="257"/>
            <ac:spMk id="2" creationId="{F7C0EDC1-8D38-AA70-8C68-7E225565D593}"/>
          </ac:spMkLst>
        </pc:spChg>
        <pc:spChg chg="mod">
          <ac:chgData name="Steven Sandoval Sr" userId="e70e5b2935fcb314" providerId="LiveId" clId="{1DF2C3EA-C51A-463A-BB50-4B81D10A6B1E}" dt="2023-05-03T16:54:38.165" v="243" actId="14100"/>
          <ac:spMkLst>
            <pc:docMk/>
            <pc:sldMk cId="231796751" sldId="257"/>
            <ac:spMk id="7" creationId="{D050BC0D-FCF8-2F56-F3C2-BBACA34A8667}"/>
          </ac:spMkLst>
        </pc:spChg>
        <pc:picChg chg="add mod">
          <ac:chgData name="Steven Sandoval Sr" userId="e70e5b2935fcb314" providerId="LiveId" clId="{1DF2C3EA-C51A-463A-BB50-4B81D10A6B1E}" dt="2023-05-03T16:55:43.364" v="257" actId="14100"/>
          <ac:picMkLst>
            <pc:docMk/>
            <pc:sldMk cId="231796751" sldId="257"/>
            <ac:picMk id="4" creationId="{3DDE29AC-5E96-2A30-1D10-B2B8028BED8B}"/>
          </ac:picMkLst>
        </pc:picChg>
      </pc:sldChg>
      <pc:sldChg chg="addSp modSp mod">
        <pc:chgData name="Steven Sandoval Sr" userId="e70e5b2935fcb314" providerId="LiveId" clId="{1DF2C3EA-C51A-463A-BB50-4B81D10A6B1E}" dt="2023-05-03T17:25:49.411" v="536" actId="207"/>
        <pc:sldMkLst>
          <pc:docMk/>
          <pc:sldMk cId="2505317580" sldId="258"/>
        </pc:sldMkLst>
        <pc:spChg chg="mod">
          <ac:chgData name="Steven Sandoval Sr" userId="e70e5b2935fcb314" providerId="LiveId" clId="{1DF2C3EA-C51A-463A-BB50-4B81D10A6B1E}" dt="2023-05-03T17:25:49.411" v="536" actId="207"/>
          <ac:spMkLst>
            <pc:docMk/>
            <pc:sldMk cId="2505317580" sldId="258"/>
            <ac:spMk id="2" creationId="{F7C0EDC1-8D38-AA70-8C68-7E225565D593}"/>
          </ac:spMkLst>
        </pc:spChg>
        <pc:spChg chg="mod">
          <ac:chgData name="Steven Sandoval Sr" userId="e70e5b2935fcb314" providerId="LiveId" clId="{1DF2C3EA-C51A-463A-BB50-4B81D10A6B1E}" dt="2023-05-03T17:14:05.042" v="426" actId="1076"/>
          <ac:spMkLst>
            <pc:docMk/>
            <pc:sldMk cId="2505317580" sldId="258"/>
            <ac:spMk id="7" creationId="{D050BC0D-FCF8-2F56-F3C2-BBACA34A8667}"/>
          </ac:spMkLst>
        </pc:spChg>
        <pc:picChg chg="add mod">
          <ac:chgData name="Steven Sandoval Sr" userId="e70e5b2935fcb314" providerId="LiveId" clId="{1DF2C3EA-C51A-463A-BB50-4B81D10A6B1E}" dt="2023-05-03T17:14:30.934" v="431" actId="14100"/>
          <ac:picMkLst>
            <pc:docMk/>
            <pc:sldMk cId="2505317580" sldId="258"/>
            <ac:picMk id="4" creationId="{D7D0C2A3-45DA-3203-BC90-0CE0E30D8A4E}"/>
          </ac:picMkLst>
        </pc:picChg>
      </pc:sldChg>
      <pc:sldChg chg="addSp delSp modSp mod">
        <pc:chgData name="Steven Sandoval Sr" userId="e70e5b2935fcb314" providerId="LiveId" clId="{1DF2C3EA-C51A-463A-BB50-4B81D10A6B1E}" dt="2023-05-03T17:27:22.666" v="545" actId="14100"/>
        <pc:sldMkLst>
          <pc:docMk/>
          <pc:sldMk cId="720068843" sldId="259"/>
        </pc:sldMkLst>
        <pc:spChg chg="mod">
          <ac:chgData name="Steven Sandoval Sr" userId="e70e5b2935fcb314" providerId="LiveId" clId="{1DF2C3EA-C51A-463A-BB50-4B81D10A6B1E}" dt="2023-05-03T17:27:17.762" v="544" actId="20577"/>
          <ac:spMkLst>
            <pc:docMk/>
            <pc:sldMk cId="720068843" sldId="259"/>
            <ac:spMk id="2" creationId="{F7C0EDC1-8D38-AA70-8C68-7E225565D593}"/>
          </ac:spMkLst>
        </pc:spChg>
        <pc:spChg chg="mod">
          <ac:chgData name="Steven Sandoval Sr" userId="e70e5b2935fcb314" providerId="LiveId" clId="{1DF2C3EA-C51A-463A-BB50-4B81D10A6B1E}" dt="2023-05-03T17:14:57.531" v="440" actId="1076"/>
          <ac:spMkLst>
            <pc:docMk/>
            <pc:sldMk cId="720068843" sldId="259"/>
            <ac:spMk id="7" creationId="{D050BC0D-FCF8-2F56-F3C2-BBACA34A8667}"/>
          </ac:spMkLst>
        </pc:spChg>
        <pc:picChg chg="add del mod">
          <ac:chgData name="Steven Sandoval Sr" userId="e70e5b2935fcb314" providerId="LiveId" clId="{1DF2C3EA-C51A-463A-BB50-4B81D10A6B1E}" dt="2023-05-03T17:09:19.335" v="385" actId="21"/>
          <ac:picMkLst>
            <pc:docMk/>
            <pc:sldMk cId="720068843" sldId="259"/>
            <ac:picMk id="4" creationId="{0B30D673-8987-A455-8640-ED63A28DC22E}"/>
          </ac:picMkLst>
        </pc:picChg>
        <pc:picChg chg="add mod">
          <ac:chgData name="Steven Sandoval Sr" userId="e70e5b2935fcb314" providerId="LiveId" clId="{1DF2C3EA-C51A-463A-BB50-4B81D10A6B1E}" dt="2023-05-03T17:27:22.666" v="545" actId="14100"/>
          <ac:picMkLst>
            <pc:docMk/>
            <pc:sldMk cId="720068843" sldId="259"/>
            <ac:picMk id="9" creationId="{689FF615-9172-769F-0C7B-254377C8B841}"/>
          </ac:picMkLst>
        </pc:picChg>
      </pc:sldChg>
      <pc:sldChg chg="addSp modSp mod">
        <pc:chgData name="Steven Sandoval Sr" userId="e70e5b2935fcb314" providerId="LiveId" clId="{1DF2C3EA-C51A-463A-BB50-4B81D10A6B1E}" dt="2023-05-03T17:26:57.547" v="542" actId="255"/>
        <pc:sldMkLst>
          <pc:docMk/>
          <pc:sldMk cId="2649433295" sldId="260"/>
        </pc:sldMkLst>
        <pc:spChg chg="mod">
          <ac:chgData name="Steven Sandoval Sr" userId="e70e5b2935fcb314" providerId="LiveId" clId="{1DF2C3EA-C51A-463A-BB50-4B81D10A6B1E}" dt="2023-05-03T17:26:57.547" v="542" actId="255"/>
          <ac:spMkLst>
            <pc:docMk/>
            <pc:sldMk cId="2649433295" sldId="260"/>
            <ac:spMk id="2" creationId="{F7C0EDC1-8D38-AA70-8C68-7E225565D593}"/>
          </ac:spMkLst>
        </pc:spChg>
        <pc:spChg chg="mod">
          <ac:chgData name="Steven Sandoval Sr" userId="e70e5b2935fcb314" providerId="LiveId" clId="{1DF2C3EA-C51A-463A-BB50-4B81D10A6B1E}" dt="2023-05-03T17:01:51.383" v="311" actId="1076"/>
          <ac:spMkLst>
            <pc:docMk/>
            <pc:sldMk cId="2649433295" sldId="260"/>
            <ac:spMk id="7" creationId="{D050BC0D-FCF8-2F56-F3C2-BBACA34A8667}"/>
          </ac:spMkLst>
        </pc:spChg>
        <pc:picChg chg="add mod">
          <ac:chgData name="Steven Sandoval Sr" userId="e70e5b2935fcb314" providerId="LiveId" clId="{1DF2C3EA-C51A-463A-BB50-4B81D10A6B1E}" dt="2023-05-03T17:01:57.514" v="313" actId="1076"/>
          <ac:picMkLst>
            <pc:docMk/>
            <pc:sldMk cId="2649433295" sldId="260"/>
            <ac:picMk id="4" creationId="{ED6E1696-D898-C521-4F1C-E63B1C78F0EE}"/>
          </ac:picMkLst>
        </pc:picChg>
      </pc:sldChg>
      <pc:sldChg chg="addSp delSp modSp mod">
        <pc:chgData name="Steven Sandoval Sr" userId="e70e5b2935fcb314" providerId="LiveId" clId="{1DF2C3EA-C51A-463A-BB50-4B81D10A6B1E}" dt="2023-05-03T17:28:53.259" v="552" actId="14100"/>
        <pc:sldMkLst>
          <pc:docMk/>
          <pc:sldMk cId="4056150170" sldId="261"/>
        </pc:sldMkLst>
        <pc:spChg chg="mod">
          <ac:chgData name="Steven Sandoval Sr" userId="e70e5b2935fcb314" providerId="LiveId" clId="{1DF2C3EA-C51A-463A-BB50-4B81D10A6B1E}" dt="2023-05-03T17:28:53.259" v="552" actId="14100"/>
          <ac:spMkLst>
            <pc:docMk/>
            <pc:sldMk cId="4056150170" sldId="261"/>
            <ac:spMk id="2" creationId="{F7C0EDC1-8D38-AA70-8C68-7E225565D593}"/>
          </ac:spMkLst>
        </pc:spChg>
        <pc:spChg chg="mod">
          <ac:chgData name="Steven Sandoval Sr" userId="e70e5b2935fcb314" providerId="LiveId" clId="{1DF2C3EA-C51A-463A-BB50-4B81D10A6B1E}" dt="2023-05-03T17:15:33.046" v="446" actId="1076"/>
          <ac:spMkLst>
            <pc:docMk/>
            <pc:sldMk cId="4056150170" sldId="261"/>
            <ac:spMk id="7" creationId="{D050BC0D-FCF8-2F56-F3C2-BBACA34A8667}"/>
          </ac:spMkLst>
        </pc:spChg>
        <pc:picChg chg="add del mod">
          <ac:chgData name="Steven Sandoval Sr" userId="e70e5b2935fcb314" providerId="LiveId" clId="{1DF2C3EA-C51A-463A-BB50-4B81D10A6B1E}" dt="2023-05-03T17:24:10.160" v="522" actId="21"/>
          <ac:picMkLst>
            <pc:docMk/>
            <pc:sldMk cId="4056150170" sldId="261"/>
            <ac:picMk id="4" creationId="{11B472E9-9745-98F3-2445-69ED84A1FE10}"/>
          </ac:picMkLst>
        </pc:picChg>
        <pc:picChg chg="add del mod">
          <ac:chgData name="Steven Sandoval Sr" userId="e70e5b2935fcb314" providerId="LiveId" clId="{1DF2C3EA-C51A-463A-BB50-4B81D10A6B1E}" dt="2023-05-03T17:27:35.846" v="547" actId="21"/>
          <ac:picMkLst>
            <pc:docMk/>
            <pc:sldMk cId="4056150170" sldId="261"/>
            <ac:picMk id="9" creationId="{5E74BC94-22CB-D68D-6127-BB12EB721F49}"/>
          </ac:picMkLst>
        </pc:picChg>
        <pc:picChg chg="add del">
          <ac:chgData name="Steven Sandoval Sr" userId="e70e5b2935fcb314" providerId="LiveId" clId="{1DF2C3EA-C51A-463A-BB50-4B81D10A6B1E}" dt="2023-05-03T17:28:13.916" v="549" actId="21"/>
          <ac:picMkLst>
            <pc:docMk/>
            <pc:sldMk cId="4056150170" sldId="261"/>
            <ac:picMk id="11" creationId="{4A3BBC42-A0E3-57B8-61A6-8086F1F50504}"/>
          </ac:picMkLst>
        </pc:picChg>
        <pc:picChg chg="add mod">
          <ac:chgData name="Steven Sandoval Sr" userId="e70e5b2935fcb314" providerId="LiveId" clId="{1DF2C3EA-C51A-463A-BB50-4B81D10A6B1E}" dt="2023-05-03T17:28:48.041" v="551" actId="1076"/>
          <ac:picMkLst>
            <pc:docMk/>
            <pc:sldMk cId="4056150170" sldId="261"/>
            <ac:picMk id="13" creationId="{E4D171B7-22E4-F888-4101-2DDEC415E1C8}"/>
          </ac:picMkLst>
        </pc:picChg>
      </pc:sldChg>
      <pc:sldChg chg="addSp modSp mod">
        <pc:chgData name="Steven Sandoval Sr" userId="e70e5b2935fcb314" providerId="LiveId" clId="{1DF2C3EA-C51A-463A-BB50-4B81D10A6B1E}" dt="2023-05-03T17:30:44.666" v="555" actId="1076"/>
        <pc:sldMkLst>
          <pc:docMk/>
          <pc:sldMk cId="2137866424" sldId="262"/>
        </pc:sldMkLst>
        <pc:spChg chg="mod">
          <ac:chgData name="Steven Sandoval Sr" userId="e70e5b2935fcb314" providerId="LiveId" clId="{1DF2C3EA-C51A-463A-BB50-4B81D10A6B1E}" dt="2023-05-03T17:30:08.050" v="553" actId="14100"/>
          <ac:spMkLst>
            <pc:docMk/>
            <pc:sldMk cId="2137866424" sldId="262"/>
            <ac:spMk id="2" creationId="{F7C0EDC1-8D38-AA70-8C68-7E225565D593}"/>
          </ac:spMkLst>
        </pc:spChg>
        <pc:spChg chg="mod">
          <ac:chgData name="Steven Sandoval Sr" userId="e70e5b2935fcb314" providerId="LiveId" clId="{1DF2C3EA-C51A-463A-BB50-4B81D10A6B1E}" dt="2023-05-03T17:05:00.115" v="350" actId="1076"/>
          <ac:spMkLst>
            <pc:docMk/>
            <pc:sldMk cId="2137866424" sldId="262"/>
            <ac:spMk id="6" creationId="{559BE689-B245-B55A-4014-C080E2BFDBBF}"/>
          </ac:spMkLst>
        </pc:spChg>
        <pc:spChg chg="mod">
          <ac:chgData name="Steven Sandoval Sr" userId="e70e5b2935fcb314" providerId="LiveId" clId="{1DF2C3EA-C51A-463A-BB50-4B81D10A6B1E}" dt="2023-05-03T17:30:44.666" v="555" actId="1076"/>
          <ac:spMkLst>
            <pc:docMk/>
            <pc:sldMk cId="2137866424" sldId="262"/>
            <ac:spMk id="7" creationId="{D050BC0D-FCF8-2F56-F3C2-BBACA34A8667}"/>
          </ac:spMkLst>
        </pc:spChg>
        <pc:picChg chg="add mod">
          <ac:chgData name="Steven Sandoval Sr" userId="e70e5b2935fcb314" providerId="LiveId" clId="{1DF2C3EA-C51A-463A-BB50-4B81D10A6B1E}" dt="2023-05-03T17:30:11.773" v="554" actId="14100"/>
          <ac:picMkLst>
            <pc:docMk/>
            <pc:sldMk cId="2137866424" sldId="262"/>
            <ac:picMk id="4" creationId="{52C381A3-4EFD-A047-AE11-E830340D3B5C}"/>
          </ac:picMkLst>
        </pc:picChg>
      </pc:sldChg>
      <pc:sldChg chg="addSp delSp modSp mod">
        <pc:chgData name="Steven Sandoval Sr" userId="e70e5b2935fcb314" providerId="LiveId" clId="{1DF2C3EA-C51A-463A-BB50-4B81D10A6B1E}" dt="2023-05-03T17:25:23.249" v="532" actId="207"/>
        <pc:sldMkLst>
          <pc:docMk/>
          <pc:sldMk cId="2229328285" sldId="263"/>
        </pc:sldMkLst>
        <pc:spChg chg="mod">
          <ac:chgData name="Steven Sandoval Sr" userId="e70e5b2935fcb314" providerId="LiveId" clId="{1DF2C3EA-C51A-463A-BB50-4B81D10A6B1E}" dt="2023-05-03T17:25:23.249" v="532" actId="207"/>
          <ac:spMkLst>
            <pc:docMk/>
            <pc:sldMk cId="2229328285" sldId="263"/>
            <ac:spMk id="2" creationId="{F7C0EDC1-8D38-AA70-8C68-7E225565D593}"/>
          </ac:spMkLst>
        </pc:spChg>
        <pc:spChg chg="mod">
          <ac:chgData name="Steven Sandoval Sr" userId="e70e5b2935fcb314" providerId="LiveId" clId="{1DF2C3EA-C51A-463A-BB50-4B81D10A6B1E}" dt="2023-05-03T17:24:58.720" v="529" actId="14100"/>
          <ac:spMkLst>
            <pc:docMk/>
            <pc:sldMk cId="2229328285" sldId="263"/>
            <ac:spMk id="4" creationId="{025E51A2-FE53-CC1B-9D24-85BB48C5E391}"/>
          </ac:spMkLst>
        </pc:spChg>
        <pc:picChg chg="add del mod">
          <ac:chgData name="Steven Sandoval Sr" userId="e70e5b2935fcb314" providerId="LiveId" clId="{1DF2C3EA-C51A-463A-BB50-4B81D10A6B1E}" dt="2023-05-03T17:05:40.524" v="354" actId="21"/>
          <ac:picMkLst>
            <pc:docMk/>
            <pc:sldMk cId="2229328285" sldId="263"/>
            <ac:picMk id="7" creationId="{F9B8E037-DE97-98BB-A380-93D17CFEC7DE}"/>
          </ac:picMkLst>
        </pc:picChg>
        <pc:picChg chg="add del mod">
          <ac:chgData name="Steven Sandoval Sr" userId="e70e5b2935fcb314" providerId="LiveId" clId="{1DF2C3EA-C51A-463A-BB50-4B81D10A6B1E}" dt="2023-05-03T17:24:40.345" v="527" actId="21"/>
          <ac:picMkLst>
            <pc:docMk/>
            <pc:sldMk cId="2229328285" sldId="263"/>
            <ac:picMk id="9" creationId="{0505F238-56B1-4057-5F89-C249C4CF5F23}"/>
          </ac:picMkLst>
        </pc:picChg>
        <pc:picChg chg="add mod">
          <ac:chgData name="Steven Sandoval Sr" userId="e70e5b2935fcb314" providerId="LiveId" clId="{1DF2C3EA-C51A-463A-BB50-4B81D10A6B1E}" dt="2023-05-03T17:24:44.825" v="528" actId="1076"/>
          <ac:picMkLst>
            <pc:docMk/>
            <pc:sldMk cId="2229328285" sldId="263"/>
            <ac:picMk id="10" creationId="{C4FA177E-C96E-579B-6C65-F47D88C4C7CF}"/>
          </ac:picMkLst>
        </pc:picChg>
      </pc:sldChg>
      <pc:sldChg chg="addSp modSp mod">
        <pc:chgData name="Steven Sandoval Sr" userId="e70e5b2935fcb314" providerId="LiveId" clId="{1DF2C3EA-C51A-463A-BB50-4B81D10A6B1E}" dt="2023-05-03T17:26:31.702" v="540" actId="20577"/>
        <pc:sldMkLst>
          <pc:docMk/>
          <pc:sldMk cId="3137774567" sldId="264"/>
        </pc:sldMkLst>
        <pc:spChg chg="mod">
          <ac:chgData name="Steven Sandoval Sr" userId="e70e5b2935fcb314" providerId="LiveId" clId="{1DF2C3EA-C51A-463A-BB50-4B81D10A6B1E}" dt="2023-05-03T17:26:31.702" v="540" actId="20577"/>
          <ac:spMkLst>
            <pc:docMk/>
            <pc:sldMk cId="3137774567" sldId="264"/>
            <ac:spMk id="2" creationId="{F7C0EDC1-8D38-AA70-8C68-7E225565D593}"/>
          </ac:spMkLst>
        </pc:spChg>
        <pc:spChg chg="mod">
          <ac:chgData name="Steven Sandoval Sr" userId="e70e5b2935fcb314" providerId="LiveId" clId="{1DF2C3EA-C51A-463A-BB50-4B81D10A6B1E}" dt="2023-05-03T17:21:36.920" v="516" actId="1076"/>
          <ac:spMkLst>
            <pc:docMk/>
            <pc:sldMk cId="3137774567" sldId="264"/>
            <ac:spMk id="7" creationId="{D050BC0D-FCF8-2F56-F3C2-BBACA34A8667}"/>
          </ac:spMkLst>
        </pc:spChg>
        <pc:picChg chg="add mod">
          <ac:chgData name="Steven Sandoval Sr" userId="e70e5b2935fcb314" providerId="LiveId" clId="{1DF2C3EA-C51A-463A-BB50-4B81D10A6B1E}" dt="2023-05-03T17:23:05.812" v="519" actId="14100"/>
          <ac:picMkLst>
            <pc:docMk/>
            <pc:sldMk cId="3137774567" sldId="264"/>
            <ac:picMk id="4" creationId="{2F91B4E8-D1E2-F808-2DEA-2C1AE050C9BE}"/>
          </ac:picMkLst>
        </pc:picChg>
      </pc:sldChg>
      <pc:sldChg chg="addSp delSp modSp mod">
        <pc:chgData name="Steven Sandoval Sr" userId="e70e5b2935fcb314" providerId="LiveId" clId="{1DF2C3EA-C51A-463A-BB50-4B81D10A6B1E}" dt="2023-05-03T17:26:38.682" v="541" actId="255"/>
        <pc:sldMkLst>
          <pc:docMk/>
          <pc:sldMk cId="3863108441" sldId="266"/>
        </pc:sldMkLst>
        <pc:spChg chg="mod">
          <ac:chgData name="Steven Sandoval Sr" userId="e70e5b2935fcb314" providerId="LiveId" clId="{1DF2C3EA-C51A-463A-BB50-4B81D10A6B1E}" dt="2023-05-03T17:26:38.682" v="541" actId="255"/>
          <ac:spMkLst>
            <pc:docMk/>
            <pc:sldMk cId="3863108441" sldId="266"/>
            <ac:spMk id="2" creationId="{F7C0EDC1-8D38-AA70-8C68-7E225565D593}"/>
          </ac:spMkLst>
        </pc:spChg>
        <pc:spChg chg="mod">
          <ac:chgData name="Steven Sandoval Sr" userId="e70e5b2935fcb314" providerId="LiveId" clId="{1DF2C3EA-C51A-463A-BB50-4B81D10A6B1E}" dt="2023-05-03T17:20:38.076" v="507" actId="1076"/>
          <ac:spMkLst>
            <pc:docMk/>
            <pc:sldMk cId="3863108441" sldId="266"/>
            <ac:spMk id="7" creationId="{D050BC0D-FCF8-2F56-F3C2-BBACA34A8667}"/>
          </ac:spMkLst>
        </pc:spChg>
        <pc:picChg chg="add del mod">
          <ac:chgData name="Steven Sandoval Sr" userId="e70e5b2935fcb314" providerId="LiveId" clId="{1DF2C3EA-C51A-463A-BB50-4B81D10A6B1E}" dt="2023-05-03T17:07:41.480" v="370" actId="21"/>
          <ac:picMkLst>
            <pc:docMk/>
            <pc:sldMk cId="3863108441" sldId="266"/>
            <ac:picMk id="4" creationId="{3D0D6C2C-1B10-7368-2916-60D9B83B96E8}"/>
          </ac:picMkLst>
        </pc:picChg>
        <pc:picChg chg="add del mod">
          <ac:chgData name="Steven Sandoval Sr" userId="e70e5b2935fcb314" providerId="LiveId" clId="{1DF2C3EA-C51A-463A-BB50-4B81D10A6B1E}" dt="2023-05-03T17:17:06.124" v="465" actId="21"/>
          <ac:picMkLst>
            <pc:docMk/>
            <pc:sldMk cId="3863108441" sldId="266"/>
            <ac:picMk id="9" creationId="{81D7AC52-47A2-1FB7-3DE7-36E0E1D1D5D1}"/>
          </ac:picMkLst>
        </pc:picChg>
        <pc:picChg chg="add mod">
          <ac:chgData name="Steven Sandoval Sr" userId="e70e5b2935fcb314" providerId="LiveId" clId="{1DF2C3EA-C51A-463A-BB50-4B81D10A6B1E}" dt="2023-05-03T17:17:13.407" v="467" actId="14100"/>
          <ac:picMkLst>
            <pc:docMk/>
            <pc:sldMk cId="3863108441" sldId="266"/>
            <ac:picMk id="11" creationId="{B9C80532-CF0D-6226-6D75-41D78FFD97CF}"/>
          </ac:picMkLst>
        </pc:picChg>
      </pc:sldChg>
      <pc:sldChg chg="addSp delSp modSp mod">
        <pc:chgData name="Steven Sandoval Sr" userId="e70e5b2935fcb314" providerId="LiveId" clId="{1DF2C3EA-C51A-463A-BB50-4B81D10A6B1E}" dt="2023-05-03T21:35:21.024" v="597" actId="255"/>
        <pc:sldMkLst>
          <pc:docMk/>
          <pc:sldMk cId="4016449731" sldId="267"/>
        </pc:sldMkLst>
        <pc:spChg chg="mod">
          <ac:chgData name="Steven Sandoval Sr" userId="e70e5b2935fcb314" providerId="LiveId" clId="{1DF2C3EA-C51A-463A-BB50-4B81D10A6B1E}" dt="2023-05-03T21:35:07.571" v="593" actId="14100"/>
          <ac:spMkLst>
            <pc:docMk/>
            <pc:sldMk cId="4016449731" sldId="267"/>
            <ac:spMk id="2" creationId="{F7C0EDC1-8D38-AA70-8C68-7E225565D593}"/>
          </ac:spMkLst>
        </pc:spChg>
        <pc:spChg chg="mod">
          <ac:chgData name="Steven Sandoval Sr" userId="e70e5b2935fcb314" providerId="LiveId" clId="{1DF2C3EA-C51A-463A-BB50-4B81D10A6B1E}" dt="2023-05-03T21:35:21.024" v="597" actId="255"/>
          <ac:spMkLst>
            <pc:docMk/>
            <pc:sldMk cId="4016449731" sldId="267"/>
            <ac:spMk id="7" creationId="{D050BC0D-FCF8-2F56-F3C2-BBACA34A8667}"/>
          </ac:spMkLst>
        </pc:spChg>
        <pc:picChg chg="del">
          <ac:chgData name="Steven Sandoval Sr" userId="e70e5b2935fcb314" providerId="LiveId" clId="{1DF2C3EA-C51A-463A-BB50-4B81D10A6B1E}" dt="2023-05-03T21:28:45.132" v="587" actId="21"/>
          <ac:picMkLst>
            <pc:docMk/>
            <pc:sldMk cId="4016449731" sldId="267"/>
            <ac:picMk id="4" creationId="{2F91B4E8-D1E2-F808-2DEA-2C1AE050C9BE}"/>
          </ac:picMkLst>
        </pc:picChg>
        <pc:picChg chg="add del mod">
          <ac:chgData name="Steven Sandoval Sr" userId="e70e5b2935fcb314" providerId="LiveId" clId="{1DF2C3EA-C51A-463A-BB50-4B81D10A6B1E}" dt="2023-05-03T21:34:45.418" v="590" actId="21"/>
          <ac:picMkLst>
            <pc:docMk/>
            <pc:sldMk cId="4016449731" sldId="267"/>
            <ac:picMk id="8" creationId="{FA0953B7-C7FE-5570-567D-99DD4EF4E87D}"/>
          </ac:picMkLst>
        </pc:picChg>
        <pc:picChg chg="add mod">
          <ac:chgData name="Steven Sandoval Sr" userId="e70e5b2935fcb314" providerId="LiveId" clId="{1DF2C3EA-C51A-463A-BB50-4B81D10A6B1E}" dt="2023-05-03T21:35:00.876" v="592" actId="1076"/>
          <ac:picMkLst>
            <pc:docMk/>
            <pc:sldMk cId="4016449731" sldId="267"/>
            <ac:picMk id="10" creationId="{BDF7F502-641F-DBE0-4900-725F9A310D73}"/>
          </ac:picMkLst>
        </pc:picChg>
      </pc:sldChg>
    </pc:docChg>
  </pc:docChgLst>
  <pc:docChgLst>
    <pc:chgData name="Sara Pind" userId="9db4211c1ae8e8f1" providerId="Windows Live" clId="Web-{4A577AB0-43EF-4E0D-9CE1-4F44308245BE}"/>
    <pc:docChg chg="modSld">
      <pc:chgData name="Sara Pind" userId="9db4211c1ae8e8f1" providerId="Windows Live" clId="Web-{4A577AB0-43EF-4E0D-9CE1-4F44308245BE}" dt="2023-04-07T17:16:50.426" v="244" actId="14100"/>
      <pc:docMkLst>
        <pc:docMk/>
      </pc:docMkLst>
      <pc:sldChg chg="modSp">
        <pc:chgData name="Sara Pind" userId="9db4211c1ae8e8f1" providerId="Windows Live" clId="Web-{4A577AB0-43EF-4E0D-9CE1-4F44308245BE}" dt="2023-04-07T17:15:59.253" v="238" actId="14100"/>
        <pc:sldMkLst>
          <pc:docMk/>
          <pc:sldMk cId="231796751" sldId="257"/>
        </pc:sldMkLst>
        <pc:spChg chg="mod">
          <ac:chgData name="Sara Pind" userId="9db4211c1ae8e8f1" providerId="Windows Live" clId="Web-{4A577AB0-43EF-4E0D-9CE1-4F44308245BE}" dt="2023-04-07T17:15:59.253" v="238" actId="14100"/>
          <ac:spMkLst>
            <pc:docMk/>
            <pc:sldMk cId="231796751" sldId="257"/>
            <ac:spMk id="6" creationId="{559BE689-B245-B55A-4014-C080E2BFDBBF}"/>
          </ac:spMkLst>
        </pc:spChg>
      </pc:sldChg>
      <pc:sldChg chg="modSp">
        <pc:chgData name="Sara Pind" userId="9db4211c1ae8e8f1" providerId="Windows Live" clId="Web-{4A577AB0-43EF-4E0D-9CE1-4F44308245BE}" dt="2023-04-07T17:15:43.909" v="236" actId="14100"/>
        <pc:sldMkLst>
          <pc:docMk/>
          <pc:sldMk cId="2505317580" sldId="258"/>
        </pc:sldMkLst>
        <pc:spChg chg="mod">
          <ac:chgData name="Sara Pind" userId="9db4211c1ae8e8f1" providerId="Windows Live" clId="Web-{4A577AB0-43EF-4E0D-9CE1-4F44308245BE}" dt="2023-04-07T17:15:43.909" v="236" actId="14100"/>
          <ac:spMkLst>
            <pc:docMk/>
            <pc:sldMk cId="2505317580" sldId="258"/>
            <ac:spMk id="6" creationId="{559BE689-B245-B55A-4014-C080E2BFDBBF}"/>
          </ac:spMkLst>
        </pc:spChg>
      </pc:sldChg>
      <pc:sldChg chg="modSp">
        <pc:chgData name="Sara Pind" userId="9db4211c1ae8e8f1" providerId="Windows Live" clId="Web-{4A577AB0-43EF-4E0D-9CE1-4F44308245BE}" dt="2023-04-07T17:15:28.159" v="233" actId="14100"/>
        <pc:sldMkLst>
          <pc:docMk/>
          <pc:sldMk cId="720068843" sldId="259"/>
        </pc:sldMkLst>
        <pc:spChg chg="mod">
          <ac:chgData name="Sara Pind" userId="9db4211c1ae8e8f1" providerId="Windows Live" clId="Web-{4A577AB0-43EF-4E0D-9CE1-4F44308245BE}" dt="2023-04-07T17:15:28.159" v="233" actId="14100"/>
          <ac:spMkLst>
            <pc:docMk/>
            <pc:sldMk cId="720068843" sldId="259"/>
            <ac:spMk id="6" creationId="{559BE689-B245-B55A-4014-C080E2BFDBBF}"/>
          </ac:spMkLst>
        </pc:spChg>
      </pc:sldChg>
      <pc:sldChg chg="modSp">
        <pc:chgData name="Sara Pind" userId="9db4211c1ae8e8f1" providerId="Windows Live" clId="Web-{4A577AB0-43EF-4E0D-9CE1-4F44308245BE}" dt="2023-04-07T17:15:14.096" v="232" actId="14100"/>
        <pc:sldMkLst>
          <pc:docMk/>
          <pc:sldMk cId="2649433295" sldId="260"/>
        </pc:sldMkLst>
        <pc:spChg chg="mod">
          <ac:chgData name="Sara Pind" userId="9db4211c1ae8e8f1" providerId="Windows Live" clId="Web-{4A577AB0-43EF-4E0D-9CE1-4F44308245BE}" dt="2023-04-07T17:15:14.096" v="232" actId="14100"/>
          <ac:spMkLst>
            <pc:docMk/>
            <pc:sldMk cId="2649433295" sldId="260"/>
            <ac:spMk id="6" creationId="{559BE689-B245-B55A-4014-C080E2BFDBBF}"/>
          </ac:spMkLst>
        </pc:spChg>
      </pc:sldChg>
      <pc:sldChg chg="modSp">
        <pc:chgData name="Sara Pind" userId="9db4211c1ae8e8f1" providerId="Windows Live" clId="Web-{4A577AB0-43EF-4E0D-9CE1-4F44308245BE}" dt="2023-04-07T17:16:11.363" v="239" actId="14100"/>
        <pc:sldMkLst>
          <pc:docMk/>
          <pc:sldMk cId="4056150170" sldId="261"/>
        </pc:sldMkLst>
        <pc:spChg chg="mod">
          <ac:chgData name="Sara Pind" userId="9db4211c1ae8e8f1" providerId="Windows Live" clId="Web-{4A577AB0-43EF-4E0D-9CE1-4F44308245BE}" dt="2023-04-07T17:09:25.729" v="6" actId="20577"/>
          <ac:spMkLst>
            <pc:docMk/>
            <pc:sldMk cId="4056150170" sldId="261"/>
            <ac:spMk id="2" creationId="{F7C0EDC1-8D38-AA70-8C68-7E225565D593}"/>
          </ac:spMkLst>
        </pc:spChg>
        <pc:spChg chg="mod">
          <ac:chgData name="Sara Pind" userId="9db4211c1ae8e8f1" providerId="Windows Live" clId="Web-{4A577AB0-43EF-4E0D-9CE1-4F44308245BE}" dt="2023-04-07T17:16:11.363" v="239" actId="14100"/>
          <ac:spMkLst>
            <pc:docMk/>
            <pc:sldMk cId="4056150170" sldId="261"/>
            <ac:spMk id="6" creationId="{559BE689-B245-B55A-4014-C080E2BFDBBF}"/>
          </ac:spMkLst>
        </pc:spChg>
        <pc:spChg chg="mod">
          <ac:chgData name="Sara Pind" userId="9db4211c1ae8e8f1" providerId="Windows Live" clId="Web-{4A577AB0-43EF-4E0D-9CE1-4F44308245BE}" dt="2023-04-07T17:10:20.808" v="49" actId="20577"/>
          <ac:spMkLst>
            <pc:docMk/>
            <pc:sldMk cId="4056150170" sldId="261"/>
            <ac:spMk id="7" creationId="{D050BC0D-FCF8-2F56-F3C2-BBACA34A8667}"/>
          </ac:spMkLst>
        </pc:spChg>
      </pc:sldChg>
      <pc:sldChg chg="modSp">
        <pc:chgData name="Sara Pind" userId="9db4211c1ae8e8f1" providerId="Windows Live" clId="Web-{4A577AB0-43EF-4E0D-9CE1-4F44308245BE}" dt="2023-04-07T17:16:20.191" v="240" actId="14100"/>
        <pc:sldMkLst>
          <pc:docMk/>
          <pc:sldMk cId="2137866424" sldId="262"/>
        </pc:sldMkLst>
        <pc:spChg chg="mod">
          <ac:chgData name="Sara Pind" userId="9db4211c1ae8e8f1" providerId="Windows Live" clId="Web-{4A577AB0-43EF-4E0D-9CE1-4F44308245BE}" dt="2023-04-07T17:16:20.191" v="240" actId="14100"/>
          <ac:spMkLst>
            <pc:docMk/>
            <pc:sldMk cId="2137866424" sldId="262"/>
            <ac:spMk id="6" creationId="{559BE689-B245-B55A-4014-C080E2BFDBBF}"/>
          </ac:spMkLst>
        </pc:spChg>
      </pc:sldChg>
      <pc:sldChg chg="addSp delSp modSp">
        <pc:chgData name="Sara Pind" userId="9db4211c1ae8e8f1" providerId="Windows Live" clId="Web-{4A577AB0-43EF-4E0D-9CE1-4F44308245BE}" dt="2023-04-07T17:16:26.801" v="241" actId="14100"/>
        <pc:sldMkLst>
          <pc:docMk/>
          <pc:sldMk cId="2229328285" sldId="263"/>
        </pc:sldMkLst>
        <pc:spChg chg="add mod">
          <ac:chgData name="Sara Pind" userId="9db4211c1ae8e8f1" providerId="Windows Live" clId="Web-{4A577AB0-43EF-4E0D-9CE1-4F44308245BE}" dt="2023-04-07T17:14:02.172" v="222" actId="20577"/>
          <ac:spMkLst>
            <pc:docMk/>
            <pc:sldMk cId="2229328285" sldId="263"/>
            <ac:spMk id="4" creationId="{025E51A2-FE53-CC1B-9D24-85BB48C5E391}"/>
          </ac:spMkLst>
        </pc:spChg>
        <pc:spChg chg="mod">
          <ac:chgData name="Sara Pind" userId="9db4211c1ae8e8f1" providerId="Windows Live" clId="Web-{4A577AB0-43EF-4E0D-9CE1-4F44308245BE}" dt="2023-04-07T17:16:26.801" v="241" actId="14100"/>
          <ac:spMkLst>
            <pc:docMk/>
            <pc:sldMk cId="2229328285" sldId="263"/>
            <ac:spMk id="6" creationId="{559BE689-B245-B55A-4014-C080E2BFDBBF}"/>
          </ac:spMkLst>
        </pc:spChg>
        <pc:spChg chg="del">
          <ac:chgData name="Sara Pind" userId="9db4211c1ae8e8f1" providerId="Windows Live" clId="Web-{4A577AB0-43EF-4E0D-9CE1-4F44308245BE}" dt="2023-04-07T17:09:46.042" v="10"/>
          <ac:spMkLst>
            <pc:docMk/>
            <pc:sldMk cId="2229328285" sldId="263"/>
            <ac:spMk id="7" creationId="{D050BC0D-FCF8-2F56-F3C2-BBACA34A8667}"/>
          </ac:spMkLst>
        </pc:spChg>
      </pc:sldChg>
      <pc:sldChg chg="modSp">
        <pc:chgData name="Sara Pind" userId="9db4211c1ae8e8f1" providerId="Windows Live" clId="Web-{4A577AB0-43EF-4E0D-9CE1-4F44308245BE}" dt="2023-04-07T17:16:41.379" v="243" actId="14100"/>
        <pc:sldMkLst>
          <pc:docMk/>
          <pc:sldMk cId="3137774567" sldId="264"/>
        </pc:sldMkLst>
        <pc:spChg chg="mod">
          <ac:chgData name="Sara Pind" userId="9db4211c1ae8e8f1" providerId="Windows Live" clId="Web-{4A577AB0-43EF-4E0D-9CE1-4F44308245BE}" dt="2023-04-07T17:16:41.379" v="243" actId="14100"/>
          <ac:spMkLst>
            <pc:docMk/>
            <pc:sldMk cId="3137774567" sldId="264"/>
            <ac:spMk id="6" creationId="{559BE689-B245-B55A-4014-C080E2BFDBBF}"/>
          </ac:spMkLst>
        </pc:spChg>
      </pc:sldChg>
      <pc:sldChg chg="modSp">
        <pc:chgData name="Sara Pind" userId="9db4211c1ae8e8f1" providerId="Windows Live" clId="Web-{4A577AB0-43EF-4E0D-9CE1-4F44308245BE}" dt="2023-04-07T17:16:50.426" v="244" actId="14100"/>
        <pc:sldMkLst>
          <pc:docMk/>
          <pc:sldMk cId="3518264583" sldId="265"/>
        </pc:sldMkLst>
        <pc:spChg chg="mod">
          <ac:chgData name="Sara Pind" userId="9db4211c1ae8e8f1" providerId="Windows Live" clId="Web-{4A577AB0-43EF-4E0D-9CE1-4F44308245BE}" dt="2023-04-07T17:16:50.426" v="244" actId="14100"/>
          <ac:spMkLst>
            <pc:docMk/>
            <pc:sldMk cId="3518264583" sldId="265"/>
            <ac:spMk id="6" creationId="{559BE689-B245-B55A-4014-C080E2BFDBBF}"/>
          </ac:spMkLst>
        </pc:spChg>
      </pc:sldChg>
      <pc:sldChg chg="modSp">
        <pc:chgData name="Sara Pind" userId="9db4211c1ae8e8f1" providerId="Windows Live" clId="Web-{4A577AB0-43EF-4E0D-9CE1-4F44308245BE}" dt="2023-04-07T17:16:34.566" v="242" actId="14100"/>
        <pc:sldMkLst>
          <pc:docMk/>
          <pc:sldMk cId="3863108441" sldId="266"/>
        </pc:sldMkLst>
        <pc:spChg chg="mod">
          <ac:chgData name="Sara Pind" userId="9db4211c1ae8e8f1" providerId="Windows Live" clId="Web-{4A577AB0-43EF-4E0D-9CE1-4F44308245BE}" dt="2023-04-07T17:16:34.566" v="242" actId="14100"/>
          <ac:spMkLst>
            <pc:docMk/>
            <pc:sldMk cId="3863108441" sldId="266"/>
            <ac:spMk id="6" creationId="{559BE689-B245-B55A-4014-C080E2BFDBBF}"/>
          </ac:spMkLst>
        </pc:spChg>
      </pc:sldChg>
    </pc:docChg>
  </pc:docChgLst>
  <pc:docChgLst>
    <pc:chgData name="Steven Sandoval Sr" userId="e70e5b2935fcb314" providerId="LiveId" clId="{A4057B23-4CD3-478A-AE82-B32ABC1273C8}"/>
    <pc:docChg chg="modSld">
      <pc:chgData name="Steven Sandoval Sr" userId="e70e5b2935fcb314" providerId="LiveId" clId="{A4057B23-4CD3-478A-AE82-B32ABC1273C8}" dt="2023-04-06T02:44:24.425" v="41" actId="20577"/>
      <pc:docMkLst>
        <pc:docMk/>
      </pc:docMkLst>
      <pc:sldChg chg="modSp mod">
        <pc:chgData name="Steven Sandoval Sr" userId="e70e5b2935fcb314" providerId="LiveId" clId="{A4057B23-4CD3-478A-AE82-B32ABC1273C8}" dt="2023-04-06T02:44:24.425" v="41" actId="20577"/>
        <pc:sldMkLst>
          <pc:docMk/>
          <pc:sldMk cId="2229328285" sldId="263"/>
        </pc:sldMkLst>
        <pc:spChg chg="mod">
          <ac:chgData name="Steven Sandoval Sr" userId="e70e5b2935fcb314" providerId="LiveId" clId="{A4057B23-4CD3-478A-AE82-B32ABC1273C8}" dt="2023-04-06T02:44:19.046" v="40" actId="20577"/>
          <ac:spMkLst>
            <pc:docMk/>
            <pc:sldMk cId="2229328285" sldId="263"/>
            <ac:spMk id="2" creationId="{F7C0EDC1-8D38-AA70-8C68-7E225565D593}"/>
          </ac:spMkLst>
        </pc:spChg>
        <pc:spChg chg="mod">
          <ac:chgData name="Steven Sandoval Sr" userId="e70e5b2935fcb314" providerId="LiveId" clId="{A4057B23-4CD3-478A-AE82-B32ABC1273C8}" dt="2023-04-06T02:44:24.425" v="41" actId="20577"/>
          <ac:spMkLst>
            <pc:docMk/>
            <pc:sldMk cId="2229328285" sldId="263"/>
            <ac:spMk id="7" creationId="{D050BC0D-FCF8-2F56-F3C2-BBACA34A8667}"/>
          </ac:spMkLst>
        </pc:spChg>
      </pc:sldChg>
    </pc:docChg>
  </pc:docChgLst>
  <pc:docChgLst>
    <pc:chgData name="Sara Pind" userId="9db4211c1ae8e8f1" providerId="Windows Live" clId="Web-{CE576906-2CDC-462E-AAFE-67AF44661CB9}"/>
    <pc:docChg chg="modSld">
      <pc:chgData name="Sara Pind" userId="9db4211c1ae8e8f1" providerId="Windows Live" clId="Web-{CE576906-2CDC-462E-AAFE-67AF44661CB9}" dt="2023-04-07T02:14:33.537" v="3" actId="14100"/>
      <pc:docMkLst>
        <pc:docMk/>
      </pc:docMkLst>
      <pc:sldChg chg="modSp">
        <pc:chgData name="Sara Pind" userId="9db4211c1ae8e8f1" providerId="Windows Live" clId="Web-{CE576906-2CDC-462E-AAFE-67AF44661CB9}" dt="2023-04-06T17:16:59.202" v="1" actId="1076"/>
        <pc:sldMkLst>
          <pc:docMk/>
          <pc:sldMk cId="1845568020" sldId="256"/>
        </pc:sldMkLst>
        <pc:spChg chg="mod">
          <ac:chgData name="Sara Pind" userId="9db4211c1ae8e8f1" providerId="Windows Live" clId="Web-{CE576906-2CDC-462E-AAFE-67AF44661CB9}" dt="2023-04-06T17:16:59.202" v="1" actId="1076"/>
          <ac:spMkLst>
            <pc:docMk/>
            <pc:sldMk cId="1845568020" sldId="256"/>
            <ac:spMk id="14" creationId="{D85D7AB1-CB7C-07D7-4CD4-CED9FE275551}"/>
          </ac:spMkLst>
        </pc:spChg>
      </pc:sldChg>
      <pc:sldChg chg="modSp">
        <pc:chgData name="Sara Pind" userId="9db4211c1ae8e8f1" providerId="Windows Live" clId="Web-{CE576906-2CDC-462E-AAFE-67AF44661CB9}" dt="2023-04-07T02:14:21.849" v="2" actId="14100"/>
        <pc:sldMkLst>
          <pc:docMk/>
          <pc:sldMk cId="231796751" sldId="257"/>
        </pc:sldMkLst>
        <pc:spChg chg="mod">
          <ac:chgData name="Sara Pind" userId="9db4211c1ae8e8f1" providerId="Windows Live" clId="Web-{CE576906-2CDC-462E-AAFE-67AF44661CB9}" dt="2023-04-07T02:14:21.849" v="2" actId="14100"/>
          <ac:spMkLst>
            <pc:docMk/>
            <pc:sldMk cId="231796751" sldId="257"/>
            <ac:spMk id="6" creationId="{559BE689-B245-B55A-4014-C080E2BFDBBF}"/>
          </ac:spMkLst>
        </pc:spChg>
      </pc:sldChg>
      <pc:sldChg chg="modSp">
        <pc:chgData name="Sara Pind" userId="9db4211c1ae8e8f1" providerId="Windows Live" clId="Web-{CE576906-2CDC-462E-AAFE-67AF44661CB9}" dt="2023-04-07T02:14:33.537" v="3" actId="14100"/>
        <pc:sldMkLst>
          <pc:docMk/>
          <pc:sldMk cId="2505317580" sldId="258"/>
        </pc:sldMkLst>
        <pc:spChg chg="mod">
          <ac:chgData name="Sara Pind" userId="9db4211c1ae8e8f1" providerId="Windows Live" clId="Web-{CE576906-2CDC-462E-AAFE-67AF44661CB9}" dt="2023-04-07T02:14:33.537" v="3" actId="14100"/>
          <ac:spMkLst>
            <pc:docMk/>
            <pc:sldMk cId="2505317580" sldId="258"/>
            <ac:spMk id="6" creationId="{559BE689-B245-B55A-4014-C080E2BFDBB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6C6B-6E43-EAB0-6609-46060F751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CB8BBD-BCE7-91FC-18CF-915601B464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7FF9EB-7CA4-A747-D017-53BA0B612B90}"/>
              </a:ext>
            </a:extLst>
          </p:cNvPr>
          <p:cNvSpPr>
            <a:spLocks noGrp="1"/>
          </p:cNvSpPr>
          <p:nvPr>
            <p:ph type="dt" sz="half" idx="10"/>
          </p:nvPr>
        </p:nvSpPr>
        <p:spPr/>
        <p:txBody>
          <a:bodyPr/>
          <a:lstStyle/>
          <a:p>
            <a:fld id="{49539093-1D72-4FDA-BAFB-595BD07F805A}" type="datetimeFigureOut">
              <a:rPr lang="en-US" smtClean="0"/>
              <a:t>5/2/2023</a:t>
            </a:fld>
            <a:endParaRPr lang="en-US"/>
          </a:p>
        </p:txBody>
      </p:sp>
      <p:sp>
        <p:nvSpPr>
          <p:cNvPr id="5" name="Footer Placeholder 4">
            <a:extLst>
              <a:ext uri="{FF2B5EF4-FFF2-40B4-BE49-F238E27FC236}">
                <a16:creationId xmlns:a16="http://schemas.microsoft.com/office/drawing/2014/main" id="{62F6E7A4-E92F-60E5-102E-1C5C73CC3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647DA8-3070-6C5F-0438-CD1D15546704}"/>
              </a:ext>
            </a:extLst>
          </p:cNvPr>
          <p:cNvSpPr>
            <a:spLocks noGrp="1"/>
          </p:cNvSpPr>
          <p:nvPr>
            <p:ph type="sldNum" sz="quarter" idx="12"/>
          </p:nvPr>
        </p:nvSpPr>
        <p:spPr/>
        <p:txBody>
          <a:bodyPr/>
          <a:lstStyle/>
          <a:p>
            <a:fld id="{0186B1A3-22EF-4326-B94A-93C60BC2E2B5}" type="slidenum">
              <a:rPr lang="en-US" smtClean="0"/>
              <a:t>‹#›</a:t>
            </a:fld>
            <a:endParaRPr lang="en-US"/>
          </a:p>
        </p:txBody>
      </p:sp>
    </p:spTree>
    <p:extLst>
      <p:ext uri="{BB962C8B-B14F-4D97-AF65-F5344CB8AC3E}">
        <p14:creationId xmlns:p14="http://schemas.microsoft.com/office/powerpoint/2010/main" val="73788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4C854-4479-A0B3-A817-077634EA5B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456492-B48A-C665-8511-6B2940A314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CEE42-C0FC-8668-130C-533013120433}"/>
              </a:ext>
            </a:extLst>
          </p:cNvPr>
          <p:cNvSpPr>
            <a:spLocks noGrp="1"/>
          </p:cNvSpPr>
          <p:nvPr>
            <p:ph type="dt" sz="half" idx="10"/>
          </p:nvPr>
        </p:nvSpPr>
        <p:spPr/>
        <p:txBody>
          <a:bodyPr/>
          <a:lstStyle/>
          <a:p>
            <a:fld id="{49539093-1D72-4FDA-BAFB-595BD07F805A}" type="datetimeFigureOut">
              <a:rPr lang="en-US" smtClean="0"/>
              <a:t>5/2/2023</a:t>
            </a:fld>
            <a:endParaRPr lang="en-US"/>
          </a:p>
        </p:txBody>
      </p:sp>
      <p:sp>
        <p:nvSpPr>
          <p:cNvPr id="5" name="Footer Placeholder 4">
            <a:extLst>
              <a:ext uri="{FF2B5EF4-FFF2-40B4-BE49-F238E27FC236}">
                <a16:creationId xmlns:a16="http://schemas.microsoft.com/office/drawing/2014/main" id="{9EFDFE80-7C89-C02F-9D61-A9ED49A838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168E0-8944-D1FE-B854-F5C0AD6BF729}"/>
              </a:ext>
            </a:extLst>
          </p:cNvPr>
          <p:cNvSpPr>
            <a:spLocks noGrp="1"/>
          </p:cNvSpPr>
          <p:nvPr>
            <p:ph type="sldNum" sz="quarter" idx="12"/>
          </p:nvPr>
        </p:nvSpPr>
        <p:spPr/>
        <p:txBody>
          <a:bodyPr/>
          <a:lstStyle/>
          <a:p>
            <a:fld id="{0186B1A3-22EF-4326-B94A-93C60BC2E2B5}" type="slidenum">
              <a:rPr lang="en-US" smtClean="0"/>
              <a:t>‹#›</a:t>
            </a:fld>
            <a:endParaRPr lang="en-US"/>
          </a:p>
        </p:txBody>
      </p:sp>
    </p:spTree>
    <p:extLst>
      <p:ext uri="{BB962C8B-B14F-4D97-AF65-F5344CB8AC3E}">
        <p14:creationId xmlns:p14="http://schemas.microsoft.com/office/powerpoint/2010/main" val="864702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6F6601-AFA3-F349-7649-C71CA3EBE2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BF6644-D952-E31A-E182-DED7D6D17C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BBFA25-4FE8-16C5-FE6C-8C1E396EBC85}"/>
              </a:ext>
            </a:extLst>
          </p:cNvPr>
          <p:cNvSpPr>
            <a:spLocks noGrp="1"/>
          </p:cNvSpPr>
          <p:nvPr>
            <p:ph type="dt" sz="half" idx="10"/>
          </p:nvPr>
        </p:nvSpPr>
        <p:spPr/>
        <p:txBody>
          <a:bodyPr/>
          <a:lstStyle/>
          <a:p>
            <a:fld id="{49539093-1D72-4FDA-BAFB-595BD07F805A}" type="datetimeFigureOut">
              <a:rPr lang="en-US" smtClean="0"/>
              <a:t>5/2/2023</a:t>
            </a:fld>
            <a:endParaRPr lang="en-US"/>
          </a:p>
        </p:txBody>
      </p:sp>
      <p:sp>
        <p:nvSpPr>
          <p:cNvPr id="5" name="Footer Placeholder 4">
            <a:extLst>
              <a:ext uri="{FF2B5EF4-FFF2-40B4-BE49-F238E27FC236}">
                <a16:creationId xmlns:a16="http://schemas.microsoft.com/office/drawing/2014/main" id="{E83111ED-8AF9-55EC-4712-A0EF1407A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F2A11-8331-E4E4-AB24-94AAD202258E}"/>
              </a:ext>
            </a:extLst>
          </p:cNvPr>
          <p:cNvSpPr>
            <a:spLocks noGrp="1"/>
          </p:cNvSpPr>
          <p:nvPr>
            <p:ph type="sldNum" sz="quarter" idx="12"/>
          </p:nvPr>
        </p:nvSpPr>
        <p:spPr/>
        <p:txBody>
          <a:bodyPr/>
          <a:lstStyle/>
          <a:p>
            <a:fld id="{0186B1A3-22EF-4326-B94A-93C60BC2E2B5}" type="slidenum">
              <a:rPr lang="en-US" smtClean="0"/>
              <a:t>‹#›</a:t>
            </a:fld>
            <a:endParaRPr lang="en-US"/>
          </a:p>
        </p:txBody>
      </p:sp>
    </p:spTree>
    <p:extLst>
      <p:ext uri="{BB962C8B-B14F-4D97-AF65-F5344CB8AC3E}">
        <p14:creationId xmlns:p14="http://schemas.microsoft.com/office/powerpoint/2010/main" val="3991257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3AB85-0519-7E4A-170F-921C898B55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26E3CB-8512-F0D7-57CE-EF9C1B00DD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6CDFB-5220-DE00-6144-FC28C82B116B}"/>
              </a:ext>
            </a:extLst>
          </p:cNvPr>
          <p:cNvSpPr>
            <a:spLocks noGrp="1"/>
          </p:cNvSpPr>
          <p:nvPr>
            <p:ph type="dt" sz="half" idx="10"/>
          </p:nvPr>
        </p:nvSpPr>
        <p:spPr/>
        <p:txBody>
          <a:bodyPr/>
          <a:lstStyle/>
          <a:p>
            <a:fld id="{49539093-1D72-4FDA-BAFB-595BD07F805A}" type="datetimeFigureOut">
              <a:rPr lang="en-US" smtClean="0"/>
              <a:t>5/2/2023</a:t>
            </a:fld>
            <a:endParaRPr lang="en-US"/>
          </a:p>
        </p:txBody>
      </p:sp>
      <p:sp>
        <p:nvSpPr>
          <p:cNvPr id="5" name="Footer Placeholder 4">
            <a:extLst>
              <a:ext uri="{FF2B5EF4-FFF2-40B4-BE49-F238E27FC236}">
                <a16:creationId xmlns:a16="http://schemas.microsoft.com/office/drawing/2014/main" id="{84678B60-9B91-7D38-7C3C-4F1AC424B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E117E-66BA-9B5E-5A64-8C61B6F6DF85}"/>
              </a:ext>
            </a:extLst>
          </p:cNvPr>
          <p:cNvSpPr>
            <a:spLocks noGrp="1"/>
          </p:cNvSpPr>
          <p:nvPr>
            <p:ph type="sldNum" sz="quarter" idx="12"/>
          </p:nvPr>
        </p:nvSpPr>
        <p:spPr/>
        <p:txBody>
          <a:bodyPr/>
          <a:lstStyle/>
          <a:p>
            <a:fld id="{0186B1A3-22EF-4326-B94A-93C60BC2E2B5}" type="slidenum">
              <a:rPr lang="en-US" smtClean="0"/>
              <a:t>‹#›</a:t>
            </a:fld>
            <a:endParaRPr lang="en-US"/>
          </a:p>
        </p:txBody>
      </p:sp>
    </p:spTree>
    <p:extLst>
      <p:ext uri="{BB962C8B-B14F-4D97-AF65-F5344CB8AC3E}">
        <p14:creationId xmlns:p14="http://schemas.microsoft.com/office/powerpoint/2010/main" val="1885339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9F865-CAF5-1FEC-A545-E6AAC34992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48DA17-29F8-F8F2-74AC-1DF96E4FF0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10924A-E0D0-0B5E-4B8E-E91F53F0B3C9}"/>
              </a:ext>
            </a:extLst>
          </p:cNvPr>
          <p:cNvSpPr>
            <a:spLocks noGrp="1"/>
          </p:cNvSpPr>
          <p:nvPr>
            <p:ph type="dt" sz="half" idx="10"/>
          </p:nvPr>
        </p:nvSpPr>
        <p:spPr/>
        <p:txBody>
          <a:bodyPr/>
          <a:lstStyle/>
          <a:p>
            <a:fld id="{49539093-1D72-4FDA-BAFB-595BD07F805A}" type="datetimeFigureOut">
              <a:rPr lang="en-US" smtClean="0"/>
              <a:t>5/2/2023</a:t>
            </a:fld>
            <a:endParaRPr lang="en-US"/>
          </a:p>
        </p:txBody>
      </p:sp>
      <p:sp>
        <p:nvSpPr>
          <p:cNvPr id="5" name="Footer Placeholder 4">
            <a:extLst>
              <a:ext uri="{FF2B5EF4-FFF2-40B4-BE49-F238E27FC236}">
                <a16:creationId xmlns:a16="http://schemas.microsoft.com/office/drawing/2014/main" id="{267B1B23-93C0-A6C8-BE13-3A550F491E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5E517-7F3F-30DE-D62D-FF2225C19597}"/>
              </a:ext>
            </a:extLst>
          </p:cNvPr>
          <p:cNvSpPr>
            <a:spLocks noGrp="1"/>
          </p:cNvSpPr>
          <p:nvPr>
            <p:ph type="sldNum" sz="quarter" idx="12"/>
          </p:nvPr>
        </p:nvSpPr>
        <p:spPr/>
        <p:txBody>
          <a:bodyPr/>
          <a:lstStyle/>
          <a:p>
            <a:fld id="{0186B1A3-22EF-4326-B94A-93C60BC2E2B5}" type="slidenum">
              <a:rPr lang="en-US" smtClean="0"/>
              <a:t>‹#›</a:t>
            </a:fld>
            <a:endParaRPr lang="en-US"/>
          </a:p>
        </p:txBody>
      </p:sp>
    </p:spTree>
    <p:extLst>
      <p:ext uri="{BB962C8B-B14F-4D97-AF65-F5344CB8AC3E}">
        <p14:creationId xmlns:p14="http://schemas.microsoft.com/office/powerpoint/2010/main" val="1177337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C1D0-15BA-D861-9869-E8105E0D0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2487E-D327-3523-7F3A-79B4D3D0B0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831950-0868-E894-7FBC-D30A6175EB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991589-05C3-6698-A0CE-1FEDF22205BB}"/>
              </a:ext>
            </a:extLst>
          </p:cNvPr>
          <p:cNvSpPr>
            <a:spLocks noGrp="1"/>
          </p:cNvSpPr>
          <p:nvPr>
            <p:ph type="dt" sz="half" idx="10"/>
          </p:nvPr>
        </p:nvSpPr>
        <p:spPr/>
        <p:txBody>
          <a:bodyPr/>
          <a:lstStyle/>
          <a:p>
            <a:fld id="{49539093-1D72-4FDA-BAFB-595BD07F805A}" type="datetimeFigureOut">
              <a:rPr lang="en-US" smtClean="0"/>
              <a:t>5/2/2023</a:t>
            </a:fld>
            <a:endParaRPr lang="en-US"/>
          </a:p>
        </p:txBody>
      </p:sp>
      <p:sp>
        <p:nvSpPr>
          <p:cNvPr id="6" name="Footer Placeholder 5">
            <a:extLst>
              <a:ext uri="{FF2B5EF4-FFF2-40B4-BE49-F238E27FC236}">
                <a16:creationId xmlns:a16="http://schemas.microsoft.com/office/drawing/2014/main" id="{83D66094-4421-FD2C-E75B-9B4883382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7FFCDE-C920-B7CB-983F-9FEFD1D1F7ED}"/>
              </a:ext>
            </a:extLst>
          </p:cNvPr>
          <p:cNvSpPr>
            <a:spLocks noGrp="1"/>
          </p:cNvSpPr>
          <p:nvPr>
            <p:ph type="sldNum" sz="quarter" idx="12"/>
          </p:nvPr>
        </p:nvSpPr>
        <p:spPr/>
        <p:txBody>
          <a:bodyPr/>
          <a:lstStyle/>
          <a:p>
            <a:fld id="{0186B1A3-22EF-4326-B94A-93C60BC2E2B5}" type="slidenum">
              <a:rPr lang="en-US" smtClean="0"/>
              <a:t>‹#›</a:t>
            </a:fld>
            <a:endParaRPr lang="en-US"/>
          </a:p>
        </p:txBody>
      </p:sp>
    </p:spTree>
    <p:extLst>
      <p:ext uri="{BB962C8B-B14F-4D97-AF65-F5344CB8AC3E}">
        <p14:creationId xmlns:p14="http://schemas.microsoft.com/office/powerpoint/2010/main" val="2066996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35E8-75A9-CED8-A0C5-723C432A85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75E0AC-1614-71C1-FDD2-68ADDDF737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2432AE-7B84-5AD6-EF08-70E86D5DAA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4B0A35-B0DF-840F-C360-61708B8BED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ED0916-956D-81D7-F4B8-C47DA20125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62A0D9-61D5-A8DD-316F-49C3624961D9}"/>
              </a:ext>
            </a:extLst>
          </p:cNvPr>
          <p:cNvSpPr>
            <a:spLocks noGrp="1"/>
          </p:cNvSpPr>
          <p:nvPr>
            <p:ph type="dt" sz="half" idx="10"/>
          </p:nvPr>
        </p:nvSpPr>
        <p:spPr/>
        <p:txBody>
          <a:bodyPr/>
          <a:lstStyle/>
          <a:p>
            <a:fld id="{49539093-1D72-4FDA-BAFB-595BD07F805A}" type="datetimeFigureOut">
              <a:rPr lang="en-US" smtClean="0"/>
              <a:t>5/2/2023</a:t>
            </a:fld>
            <a:endParaRPr lang="en-US"/>
          </a:p>
        </p:txBody>
      </p:sp>
      <p:sp>
        <p:nvSpPr>
          <p:cNvPr id="8" name="Footer Placeholder 7">
            <a:extLst>
              <a:ext uri="{FF2B5EF4-FFF2-40B4-BE49-F238E27FC236}">
                <a16:creationId xmlns:a16="http://schemas.microsoft.com/office/drawing/2014/main" id="{15CF6CAF-5397-D2B6-DF17-F57DD21C9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2614-80A5-7CFD-7562-A6FD1A41BFB6}"/>
              </a:ext>
            </a:extLst>
          </p:cNvPr>
          <p:cNvSpPr>
            <a:spLocks noGrp="1"/>
          </p:cNvSpPr>
          <p:nvPr>
            <p:ph type="sldNum" sz="quarter" idx="12"/>
          </p:nvPr>
        </p:nvSpPr>
        <p:spPr/>
        <p:txBody>
          <a:bodyPr/>
          <a:lstStyle/>
          <a:p>
            <a:fld id="{0186B1A3-22EF-4326-B94A-93C60BC2E2B5}" type="slidenum">
              <a:rPr lang="en-US" smtClean="0"/>
              <a:t>‹#›</a:t>
            </a:fld>
            <a:endParaRPr lang="en-US"/>
          </a:p>
        </p:txBody>
      </p:sp>
    </p:spTree>
    <p:extLst>
      <p:ext uri="{BB962C8B-B14F-4D97-AF65-F5344CB8AC3E}">
        <p14:creationId xmlns:p14="http://schemas.microsoft.com/office/powerpoint/2010/main" val="3616215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F3CA-0436-D586-9697-50066AB43B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CEE7A1-8A2E-8C2C-327C-1A18D45E6A49}"/>
              </a:ext>
            </a:extLst>
          </p:cNvPr>
          <p:cNvSpPr>
            <a:spLocks noGrp="1"/>
          </p:cNvSpPr>
          <p:nvPr>
            <p:ph type="dt" sz="half" idx="10"/>
          </p:nvPr>
        </p:nvSpPr>
        <p:spPr/>
        <p:txBody>
          <a:bodyPr/>
          <a:lstStyle/>
          <a:p>
            <a:fld id="{49539093-1D72-4FDA-BAFB-595BD07F805A}" type="datetimeFigureOut">
              <a:rPr lang="en-US" smtClean="0"/>
              <a:t>5/2/2023</a:t>
            </a:fld>
            <a:endParaRPr lang="en-US"/>
          </a:p>
        </p:txBody>
      </p:sp>
      <p:sp>
        <p:nvSpPr>
          <p:cNvPr id="4" name="Footer Placeholder 3">
            <a:extLst>
              <a:ext uri="{FF2B5EF4-FFF2-40B4-BE49-F238E27FC236}">
                <a16:creationId xmlns:a16="http://schemas.microsoft.com/office/drawing/2014/main" id="{135449AF-9955-53E1-C6A6-AC59FEFF03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4315B6-B9E0-E086-105E-21E0514EBF82}"/>
              </a:ext>
            </a:extLst>
          </p:cNvPr>
          <p:cNvSpPr>
            <a:spLocks noGrp="1"/>
          </p:cNvSpPr>
          <p:nvPr>
            <p:ph type="sldNum" sz="quarter" idx="12"/>
          </p:nvPr>
        </p:nvSpPr>
        <p:spPr/>
        <p:txBody>
          <a:bodyPr/>
          <a:lstStyle/>
          <a:p>
            <a:fld id="{0186B1A3-22EF-4326-B94A-93C60BC2E2B5}" type="slidenum">
              <a:rPr lang="en-US" smtClean="0"/>
              <a:t>‹#›</a:t>
            </a:fld>
            <a:endParaRPr lang="en-US"/>
          </a:p>
        </p:txBody>
      </p:sp>
    </p:spTree>
    <p:extLst>
      <p:ext uri="{BB962C8B-B14F-4D97-AF65-F5344CB8AC3E}">
        <p14:creationId xmlns:p14="http://schemas.microsoft.com/office/powerpoint/2010/main" val="3309343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81415D-3ACF-702F-15CB-05FF8D011F9E}"/>
              </a:ext>
            </a:extLst>
          </p:cNvPr>
          <p:cNvSpPr>
            <a:spLocks noGrp="1"/>
          </p:cNvSpPr>
          <p:nvPr>
            <p:ph type="dt" sz="half" idx="10"/>
          </p:nvPr>
        </p:nvSpPr>
        <p:spPr/>
        <p:txBody>
          <a:bodyPr/>
          <a:lstStyle/>
          <a:p>
            <a:fld id="{49539093-1D72-4FDA-BAFB-595BD07F805A}" type="datetimeFigureOut">
              <a:rPr lang="en-US" smtClean="0"/>
              <a:t>5/2/2023</a:t>
            </a:fld>
            <a:endParaRPr lang="en-US"/>
          </a:p>
        </p:txBody>
      </p:sp>
      <p:sp>
        <p:nvSpPr>
          <p:cNvPr id="3" name="Footer Placeholder 2">
            <a:extLst>
              <a:ext uri="{FF2B5EF4-FFF2-40B4-BE49-F238E27FC236}">
                <a16:creationId xmlns:a16="http://schemas.microsoft.com/office/drawing/2014/main" id="{9BC00196-0E9D-FE84-BA81-72C0B325A8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191BD6-6DDA-63AF-5949-1AC1347D47F0}"/>
              </a:ext>
            </a:extLst>
          </p:cNvPr>
          <p:cNvSpPr>
            <a:spLocks noGrp="1"/>
          </p:cNvSpPr>
          <p:nvPr>
            <p:ph type="sldNum" sz="quarter" idx="12"/>
          </p:nvPr>
        </p:nvSpPr>
        <p:spPr/>
        <p:txBody>
          <a:bodyPr/>
          <a:lstStyle/>
          <a:p>
            <a:fld id="{0186B1A3-22EF-4326-B94A-93C60BC2E2B5}" type="slidenum">
              <a:rPr lang="en-US" smtClean="0"/>
              <a:t>‹#›</a:t>
            </a:fld>
            <a:endParaRPr lang="en-US"/>
          </a:p>
        </p:txBody>
      </p:sp>
    </p:spTree>
    <p:extLst>
      <p:ext uri="{BB962C8B-B14F-4D97-AF65-F5344CB8AC3E}">
        <p14:creationId xmlns:p14="http://schemas.microsoft.com/office/powerpoint/2010/main" val="1298062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8219-C647-88B0-25B2-FDC2F07A7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D3094D-0BBC-65F4-FBCF-7AC31C790B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27CA4C-FF41-EDDA-92CD-3CB9ADD9F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BA0E4-6532-35F2-3D77-1CC6C106646E}"/>
              </a:ext>
            </a:extLst>
          </p:cNvPr>
          <p:cNvSpPr>
            <a:spLocks noGrp="1"/>
          </p:cNvSpPr>
          <p:nvPr>
            <p:ph type="dt" sz="half" idx="10"/>
          </p:nvPr>
        </p:nvSpPr>
        <p:spPr/>
        <p:txBody>
          <a:bodyPr/>
          <a:lstStyle/>
          <a:p>
            <a:fld id="{49539093-1D72-4FDA-BAFB-595BD07F805A}" type="datetimeFigureOut">
              <a:rPr lang="en-US" smtClean="0"/>
              <a:t>5/2/2023</a:t>
            </a:fld>
            <a:endParaRPr lang="en-US"/>
          </a:p>
        </p:txBody>
      </p:sp>
      <p:sp>
        <p:nvSpPr>
          <p:cNvPr id="6" name="Footer Placeholder 5">
            <a:extLst>
              <a:ext uri="{FF2B5EF4-FFF2-40B4-BE49-F238E27FC236}">
                <a16:creationId xmlns:a16="http://schemas.microsoft.com/office/drawing/2014/main" id="{A3D625FE-CA90-021D-CE06-061DCDA513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B9CD52-1530-CA28-1D55-972890A21BA4}"/>
              </a:ext>
            </a:extLst>
          </p:cNvPr>
          <p:cNvSpPr>
            <a:spLocks noGrp="1"/>
          </p:cNvSpPr>
          <p:nvPr>
            <p:ph type="sldNum" sz="quarter" idx="12"/>
          </p:nvPr>
        </p:nvSpPr>
        <p:spPr/>
        <p:txBody>
          <a:bodyPr/>
          <a:lstStyle/>
          <a:p>
            <a:fld id="{0186B1A3-22EF-4326-B94A-93C60BC2E2B5}" type="slidenum">
              <a:rPr lang="en-US" smtClean="0"/>
              <a:t>‹#›</a:t>
            </a:fld>
            <a:endParaRPr lang="en-US"/>
          </a:p>
        </p:txBody>
      </p:sp>
    </p:spTree>
    <p:extLst>
      <p:ext uri="{BB962C8B-B14F-4D97-AF65-F5344CB8AC3E}">
        <p14:creationId xmlns:p14="http://schemas.microsoft.com/office/powerpoint/2010/main" val="2578141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32C4-B8B4-699E-E09D-BD28DE645A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35189A-923D-F907-BD46-70E60A84C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FFD6B8-9F11-CF98-6AEA-CE7F94FCE1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4C2EFD-D82C-D5C3-C68C-598589E2F83D}"/>
              </a:ext>
            </a:extLst>
          </p:cNvPr>
          <p:cNvSpPr>
            <a:spLocks noGrp="1"/>
          </p:cNvSpPr>
          <p:nvPr>
            <p:ph type="dt" sz="half" idx="10"/>
          </p:nvPr>
        </p:nvSpPr>
        <p:spPr/>
        <p:txBody>
          <a:bodyPr/>
          <a:lstStyle/>
          <a:p>
            <a:fld id="{49539093-1D72-4FDA-BAFB-595BD07F805A}" type="datetimeFigureOut">
              <a:rPr lang="en-US" smtClean="0"/>
              <a:t>5/2/2023</a:t>
            </a:fld>
            <a:endParaRPr lang="en-US"/>
          </a:p>
        </p:txBody>
      </p:sp>
      <p:sp>
        <p:nvSpPr>
          <p:cNvPr id="6" name="Footer Placeholder 5">
            <a:extLst>
              <a:ext uri="{FF2B5EF4-FFF2-40B4-BE49-F238E27FC236}">
                <a16:creationId xmlns:a16="http://schemas.microsoft.com/office/drawing/2014/main" id="{2AAD223D-53BF-5665-C79C-4C5E2B1C4A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B4F01-D89E-9FD5-A76C-B56FA5950E27}"/>
              </a:ext>
            </a:extLst>
          </p:cNvPr>
          <p:cNvSpPr>
            <a:spLocks noGrp="1"/>
          </p:cNvSpPr>
          <p:nvPr>
            <p:ph type="sldNum" sz="quarter" idx="12"/>
          </p:nvPr>
        </p:nvSpPr>
        <p:spPr/>
        <p:txBody>
          <a:bodyPr/>
          <a:lstStyle/>
          <a:p>
            <a:fld id="{0186B1A3-22EF-4326-B94A-93C60BC2E2B5}" type="slidenum">
              <a:rPr lang="en-US" smtClean="0"/>
              <a:t>‹#›</a:t>
            </a:fld>
            <a:endParaRPr lang="en-US"/>
          </a:p>
        </p:txBody>
      </p:sp>
    </p:spTree>
    <p:extLst>
      <p:ext uri="{BB962C8B-B14F-4D97-AF65-F5344CB8AC3E}">
        <p14:creationId xmlns:p14="http://schemas.microsoft.com/office/powerpoint/2010/main" val="4882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AF344B-9E87-1879-D1B9-39EC8EA21C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B28046-AB1E-29D7-BCF7-A61FF9F9B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1009F-B042-3DB6-C26E-E479CC4050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39093-1D72-4FDA-BAFB-595BD07F805A}" type="datetimeFigureOut">
              <a:rPr lang="en-US" smtClean="0"/>
              <a:t>5/2/2023</a:t>
            </a:fld>
            <a:endParaRPr lang="en-US"/>
          </a:p>
        </p:txBody>
      </p:sp>
      <p:sp>
        <p:nvSpPr>
          <p:cNvPr id="5" name="Footer Placeholder 4">
            <a:extLst>
              <a:ext uri="{FF2B5EF4-FFF2-40B4-BE49-F238E27FC236}">
                <a16:creationId xmlns:a16="http://schemas.microsoft.com/office/drawing/2014/main" id="{421ECF59-19A4-E58C-7CBA-99CA59D5D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8ED32A-8A39-9D69-F1D0-A2B06C7EB0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6B1A3-22EF-4326-B94A-93C60BC2E2B5}" type="slidenum">
              <a:rPr lang="en-US" smtClean="0"/>
              <a:t>‹#›</a:t>
            </a:fld>
            <a:endParaRPr lang="en-US"/>
          </a:p>
        </p:txBody>
      </p:sp>
    </p:spTree>
    <p:extLst>
      <p:ext uri="{BB962C8B-B14F-4D97-AF65-F5344CB8AC3E}">
        <p14:creationId xmlns:p14="http://schemas.microsoft.com/office/powerpoint/2010/main" val="1814251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2A4B453-9E19-0F63-D465-745067170159}"/>
              </a:ext>
            </a:extLst>
          </p:cNvPr>
          <p:cNvGrpSpPr/>
          <p:nvPr/>
        </p:nvGrpSpPr>
        <p:grpSpPr>
          <a:xfrm>
            <a:off x="0" y="0"/>
            <a:ext cx="12192000" cy="3048000"/>
            <a:chOff x="0" y="-114300"/>
            <a:chExt cx="12192000" cy="3048000"/>
          </a:xfrm>
        </p:grpSpPr>
        <p:pic>
          <p:nvPicPr>
            <p:cNvPr id="7" name="Picture 6" descr="Logo, company name&#10;&#10;Description automatically generated">
              <a:extLst>
                <a:ext uri="{FF2B5EF4-FFF2-40B4-BE49-F238E27FC236}">
                  <a16:creationId xmlns:a16="http://schemas.microsoft.com/office/drawing/2014/main" id="{2C6FB115-ABD5-2DB1-3E68-C3B029B55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12192000" cy="3048000"/>
            </a:xfrm>
            <a:prstGeom prst="rect">
              <a:avLst/>
            </a:prstGeom>
          </p:spPr>
        </p:pic>
        <p:pic>
          <p:nvPicPr>
            <p:cNvPr id="11" name="Picture 10" descr="Logo, company name&#10;&#10;Description automatically generated">
              <a:extLst>
                <a:ext uri="{FF2B5EF4-FFF2-40B4-BE49-F238E27FC236}">
                  <a16:creationId xmlns:a16="http://schemas.microsoft.com/office/drawing/2014/main" id="{3F95027D-B88D-923C-FA12-024B48856B6E}"/>
                </a:ext>
              </a:extLst>
            </p:cNvPr>
            <p:cNvPicPr>
              <a:picLocks noChangeAspect="1"/>
            </p:cNvPicPr>
            <p:nvPr/>
          </p:nvPicPr>
          <p:blipFill rotWithShape="1">
            <a:blip r:embed="rId2">
              <a:extLst>
                <a:ext uri="{28A0092B-C50C-407E-A947-70E740481C1C}">
                  <a14:useLocalDpi xmlns:a14="http://schemas.microsoft.com/office/drawing/2010/main" val="0"/>
                </a:ext>
              </a:extLst>
            </a:blip>
            <a:srcRect l="25781" r="38515" b="3438"/>
            <a:stretch/>
          </p:blipFill>
          <p:spPr>
            <a:xfrm>
              <a:off x="361950" y="-114300"/>
              <a:ext cx="4352925" cy="2943225"/>
            </a:xfrm>
            <a:prstGeom prst="rect">
              <a:avLst/>
            </a:prstGeom>
          </p:spPr>
        </p:pic>
        <p:sp>
          <p:nvSpPr>
            <p:cNvPr id="12" name="Rectangle 11">
              <a:extLst>
                <a:ext uri="{FF2B5EF4-FFF2-40B4-BE49-F238E27FC236}">
                  <a16:creationId xmlns:a16="http://schemas.microsoft.com/office/drawing/2014/main" id="{F981AC18-B808-86F0-8CA6-5EDC1D8C86A4}"/>
                </a:ext>
              </a:extLst>
            </p:cNvPr>
            <p:cNvSpPr/>
            <p:nvPr/>
          </p:nvSpPr>
          <p:spPr>
            <a:xfrm>
              <a:off x="4505325" y="-114300"/>
              <a:ext cx="2828925" cy="282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786DBC4C-6D97-0B6D-DEB8-274F5E754B05}"/>
              </a:ext>
            </a:extLst>
          </p:cNvPr>
          <p:cNvSpPr/>
          <p:nvPr/>
        </p:nvSpPr>
        <p:spPr>
          <a:xfrm>
            <a:off x="0" y="6723297"/>
            <a:ext cx="12192000" cy="147459"/>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6457933-119B-08D9-B108-A771E9B05D6D}"/>
              </a:ext>
            </a:extLst>
          </p:cNvPr>
          <p:cNvSpPr/>
          <p:nvPr/>
        </p:nvSpPr>
        <p:spPr>
          <a:xfrm>
            <a:off x="0" y="3047999"/>
            <a:ext cx="12192000" cy="3675297"/>
          </a:xfrm>
          <a:prstGeom prst="rect">
            <a:avLst/>
          </a:prstGeom>
          <a:solidFill>
            <a:schemeClr val="accent5">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ctr">
              <a:lnSpc>
                <a:spcPct val="150000"/>
              </a:lnSpc>
            </a:pPr>
            <a:r>
              <a:rPr lang="en-US" sz="3200" b="1" dirty="0">
                <a:solidFill>
                  <a:srgbClr val="0070C0"/>
                </a:solidFill>
                <a:latin typeface="Arial" panose="020B0604020202020204" pitchFamily="34" charset="0"/>
                <a:cs typeface="Arial" panose="020B0604020202020204" pitchFamily="34" charset="0"/>
              </a:rPr>
              <a:t>Providing technical oversight and client representative support  to of the Biotechnology, Gene Therapy, Cell Therapy, T-CELL, CAR T, Viral Vector, MRNA, Vaccine, and Medical Device Industries since 2010</a:t>
            </a:r>
            <a:endParaRPr lang="en-US" sz="3200" dirty="0"/>
          </a:p>
        </p:txBody>
      </p:sp>
    </p:spTree>
    <p:extLst>
      <p:ext uri="{BB962C8B-B14F-4D97-AF65-F5344CB8AC3E}">
        <p14:creationId xmlns:p14="http://schemas.microsoft.com/office/powerpoint/2010/main" val="1845568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EDC1-8D38-AA70-8C68-7E225565D593}"/>
              </a:ext>
            </a:extLst>
          </p:cNvPr>
          <p:cNvSpPr>
            <a:spLocks noGrp="1"/>
          </p:cNvSpPr>
          <p:nvPr>
            <p:ph type="title"/>
          </p:nvPr>
        </p:nvSpPr>
        <p:spPr>
          <a:xfrm>
            <a:off x="0" y="-1"/>
            <a:ext cx="9753600" cy="1776241"/>
          </a:xfrm>
          <a:solidFill>
            <a:schemeClr val="accent5">
              <a:lumMod val="20000"/>
              <a:lumOff val="80000"/>
            </a:schemeClr>
          </a:solidFill>
        </p:spPr>
        <p:txBody>
          <a:bodyPr>
            <a:normAutofit/>
          </a:bodyPr>
          <a:lstStyle/>
          <a:p>
            <a:pPr algn="ctr"/>
            <a:r>
              <a:rPr lang="en-US" sz="3200" b="1" dirty="0">
                <a:solidFill>
                  <a:srgbClr val="002060"/>
                </a:solidFill>
                <a:latin typeface="Arial" panose="020B0604020202020204" pitchFamily="34" charset="0"/>
                <a:cs typeface="Arial" panose="020B0604020202020204" pitchFamily="34" charset="0"/>
              </a:rPr>
              <a:t>Reliability Centered Maintenance Program </a:t>
            </a:r>
            <a:br>
              <a:rPr lang="en-US" sz="3200" b="1" dirty="0">
                <a:solidFill>
                  <a:srgbClr val="002060"/>
                </a:solidFill>
                <a:latin typeface="Arial" panose="020B0604020202020204" pitchFamily="34" charset="0"/>
                <a:cs typeface="Arial" panose="020B0604020202020204" pitchFamily="34" charset="0"/>
              </a:rPr>
            </a:br>
            <a:r>
              <a:rPr lang="en-US" sz="3200" b="1" dirty="0">
                <a:solidFill>
                  <a:srgbClr val="002060"/>
                </a:solidFill>
                <a:latin typeface="Arial" panose="020B0604020202020204" pitchFamily="34" charset="0"/>
                <a:cs typeface="Arial" panose="020B0604020202020204" pitchFamily="34" charset="0"/>
              </a:rPr>
              <a:t>CMMS</a:t>
            </a:r>
          </a:p>
        </p:txBody>
      </p:sp>
      <p:sp>
        <p:nvSpPr>
          <p:cNvPr id="6" name="Rectangle 5">
            <a:extLst>
              <a:ext uri="{FF2B5EF4-FFF2-40B4-BE49-F238E27FC236}">
                <a16:creationId xmlns:a16="http://schemas.microsoft.com/office/drawing/2014/main" id="{559BE689-B245-B55A-4014-C080E2BFDBBF}"/>
              </a:ext>
            </a:extLst>
          </p:cNvPr>
          <p:cNvSpPr/>
          <p:nvPr/>
        </p:nvSpPr>
        <p:spPr>
          <a:xfrm>
            <a:off x="0" y="6235595"/>
            <a:ext cx="12167118" cy="118551"/>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 company name&#10;&#10;Description automatically generated">
            <a:extLst>
              <a:ext uri="{FF2B5EF4-FFF2-40B4-BE49-F238E27FC236}">
                <a16:creationId xmlns:a16="http://schemas.microsoft.com/office/drawing/2014/main" id="{99BE27F2-CEC9-5F05-4B00-445D4FD6A5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395" y="5669177"/>
            <a:ext cx="1508891" cy="1188823"/>
          </a:xfrm>
        </p:spPr>
      </p:pic>
      <p:sp>
        <p:nvSpPr>
          <p:cNvPr id="7" name="TextBox 6">
            <a:extLst>
              <a:ext uri="{FF2B5EF4-FFF2-40B4-BE49-F238E27FC236}">
                <a16:creationId xmlns:a16="http://schemas.microsoft.com/office/drawing/2014/main" id="{D050BC0D-FCF8-2F56-F3C2-BBACA34A8667}"/>
              </a:ext>
            </a:extLst>
          </p:cNvPr>
          <p:cNvSpPr txBox="1"/>
          <p:nvPr/>
        </p:nvSpPr>
        <p:spPr>
          <a:xfrm>
            <a:off x="361279" y="1815608"/>
            <a:ext cx="11444560" cy="3728649"/>
          </a:xfrm>
          <a:prstGeom prst="rect">
            <a:avLst/>
          </a:prstGeom>
          <a:noFill/>
        </p:spPr>
        <p:txBody>
          <a:bodyPr wrap="square" rtlCol="0">
            <a:spAutoFit/>
          </a:bodyPr>
          <a:lstStyle/>
          <a:p>
            <a:pPr algn="just">
              <a:lnSpc>
                <a:spcPct val="150000"/>
              </a:lnSpc>
            </a:pP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Implement RCM Program (Preventative Maintenance/ Repair, Calibration, and HEPA Certification Programs) that is compliant with the regulatory cGMP requirements that utilizes a CMMS (BM-RAM or Maximo) electronic system for our clients</a:t>
            </a:r>
          </a:p>
          <a:p>
            <a:pPr algn="just">
              <a:lnSpc>
                <a:spcPct val="150000"/>
              </a:lnSpc>
            </a:pPr>
            <a:r>
              <a:rPr lang="en-US" sz="2000"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Reliability Centered Maintenance Process Flows:</a:t>
            </a:r>
            <a:endParaRPr lang="en-US" sz="2000" u="sng"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50000"/>
              </a:lnSpc>
              <a:buFont typeface="Symbol" panose="05050102010706020507" pitchFamily="18" charset="2"/>
              <a:buChar char=""/>
            </a:pPr>
            <a:r>
              <a:rPr lang="en-US" sz="2000" dirty="0">
                <a:solidFill>
                  <a:srgbClr val="1B1464"/>
                </a:solidFill>
                <a:latin typeface="Arial" panose="020B0604020202020204" pitchFamily="34" charset="0"/>
                <a:cs typeface="Arial" panose="020B0604020202020204" pitchFamily="34" charset="0"/>
              </a:rPr>
              <a:t>RCM Program (Preventative Maintenance/ Repair) Process Flow</a:t>
            </a:r>
          </a:p>
          <a:p>
            <a:pPr marL="342900" indent="-342900">
              <a:lnSpc>
                <a:spcPct val="150000"/>
              </a:lnSpc>
              <a:buFont typeface="Symbol" panose="05050102010706020507" pitchFamily="18" charset="2"/>
              <a:buChar char=""/>
            </a:pPr>
            <a:r>
              <a:rPr lang="en-US" sz="20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Calibration Process Flow</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20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Cleanroom/ Equipment HEPA Filter Certification Program Process Flow</a:t>
            </a:r>
          </a:p>
          <a:p>
            <a:pPr marL="342900" indent="-342900">
              <a:lnSpc>
                <a:spcPct val="150000"/>
              </a:lnSpc>
              <a:buFont typeface="Symbol" panose="05050102010706020507" pitchFamily="18" charset="2"/>
              <a:buChar char=""/>
            </a:pPr>
            <a:r>
              <a:rPr lang="en-US" sz="2000" dirty="0">
                <a:solidFill>
                  <a:srgbClr val="1B1464"/>
                </a:solidFill>
                <a:latin typeface="Arial" panose="020B0604020202020204" pitchFamily="34" charset="0"/>
                <a:cs typeface="Arial" panose="020B0604020202020204" pitchFamily="34" charset="0"/>
              </a:rPr>
              <a:t>Implementation experience with Blue Mountain and Maximo</a:t>
            </a:r>
          </a:p>
        </p:txBody>
      </p:sp>
      <p:pic>
        <p:nvPicPr>
          <p:cNvPr id="4" name="Picture 3">
            <a:extLst>
              <a:ext uri="{FF2B5EF4-FFF2-40B4-BE49-F238E27FC236}">
                <a16:creationId xmlns:a16="http://schemas.microsoft.com/office/drawing/2014/main" id="{2F91B4E8-D1E2-F808-2DEA-2C1AE050C9BE}"/>
              </a:ext>
            </a:extLst>
          </p:cNvPr>
          <p:cNvPicPr>
            <a:picLocks noChangeAspect="1"/>
          </p:cNvPicPr>
          <p:nvPr/>
        </p:nvPicPr>
        <p:blipFill>
          <a:blip r:embed="rId3"/>
          <a:stretch>
            <a:fillRect/>
          </a:stretch>
        </p:blipFill>
        <p:spPr>
          <a:xfrm>
            <a:off x="9753600" y="0"/>
            <a:ext cx="2413518" cy="1776241"/>
          </a:xfrm>
          <a:prstGeom prst="rect">
            <a:avLst/>
          </a:prstGeom>
        </p:spPr>
      </p:pic>
    </p:spTree>
    <p:extLst>
      <p:ext uri="{BB962C8B-B14F-4D97-AF65-F5344CB8AC3E}">
        <p14:creationId xmlns:p14="http://schemas.microsoft.com/office/powerpoint/2010/main" val="3137774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EDC1-8D38-AA70-8C68-7E225565D593}"/>
              </a:ext>
            </a:extLst>
          </p:cNvPr>
          <p:cNvSpPr>
            <a:spLocks noGrp="1"/>
          </p:cNvSpPr>
          <p:nvPr>
            <p:ph type="title"/>
          </p:nvPr>
        </p:nvSpPr>
        <p:spPr>
          <a:xfrm>
            <a:off x="0" y="-1"/>
            <a:ext cx="9745133" cy="1988992"/>
          </a:xfrm>
          <a:solidFill>
            <a:schemeClr val="accent5">
              <a:lumMod val="20000"/>
              <a:lumOff val="80000"/>
            </a:schemeClr>
          </a:solidFill>
        </p:spPr>
        <p:txBody>
          <a:bodyPr>
            <a:normAutofit/>
          </a:bodyPr>
          <a:lstStyle/>
          <a:p>
            <a:pPr algn="ctr"/>
            <a:r>
              <a:rPr lang="en-US" sz="3200" b="1" dirty="0">
                <a:solidFill>
                  <a:srgbClr val="002060"/>
                </a:solidFill>
                <a:latin typeface="Arial" panose="020B0604020202020204" pitchFamily="34" charset="0"/>
                <a:cs typeface="Arial" panose="020B0604020202020204" pitchFamily="34" charset="0"/>
              </a:rPr>
              <a:t>Supply Chain Strategy</a:t>
            </a:r>
          </a:p>
        </p:txBody>
      </p:sp>
      <p:sp>
        <p:nvSpPr>
          <p:cNvPr id="6" name="Rectangle 5">
            <a:extLst>
              <a:ext uri="{FF2B5EF4-FFF2-40B4-BE49-F238E27FC236}">
                <a16:creationId xmlns:a16="http://schemas.microsoft.com/office/drawing/2014/main" id="{559BE689-B245-B55A-4014-C080E2BFDBBF}"/>
              </a:ext>
            </a:extLst>
          </p:cNvPr>
          <p:cNvSpPr/>
          <p:nvPr/>
        </p:nvSpPr>
        <p:spPr>
          <a:xfrm>
            <a:off x="0" y="6235595"/>
            <a:ext cx="12167118" cy="118551"/>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 company name&#10;&#10;Description automatically generated">
            <a:extLst>
              <a:ext uri="{FF2B5EF4-FFF2-40B4-BE49-F238E27FC236}">
                <a16:creationId xmlns:a16="http://schemas.microsoft.com/office/drawing/2014/main" id="{99BE27F2-CEC9-5F05-4B00-445D4FD6A5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395" y="5669177"/>
            <a:ext cx="1508891" cy="1188823"/>
          </a:xfrm>
        </p:spPr>
      </p:pic>
      <p:sp>
        <p:nvSpPr>
          <p:cNvPr id="7" name="TextBox 6">
            <a:extLst>
              <a:ext uri="{FF2B5EF4-FFF2-40B4-BE49-F238E27FC236}">
                <a16:creationId xmlns:a16="http://schemas.microsoft.com/office/drawing/2014/main" id="{D050BC0D-FCF8-2F56-F3C2-BBACA34A8667}"/>
              </a:ext>
            </a:extLst>
          </p:cNvPr>
          <p:cNvSpPr txBox="1"/>
          <p:nvPr/>
        </p:nvSpPr>
        <p:spPr>
          <a:xfrm>
            <a:off x="373720" y="2555409"/>
            <a:ext cx="11444560" cy="2060885"/>
          </a:xfrm>
          <a:prstGeom prst="rect">
            <a:avLst/>
          </a:prstGeom>
          <a:noFill/>
        </p:spPr>
        <p:txBody>
          <a:bodyPr wrap="square" rtlCol="0">
            <a:spAutoFit/>
          </a:bodyPr>
          <a:lstStyle/>
          <a:p>
            <a:pPr marL="228600" indent="-228600" algn="l" fontAlgn="base">
              <a:lnSpc>
                <a:spcPct val="150000"/>
              </a:lnSpc>
              <a:buFont typeface="Arial" panose="020B0604020202020204" pitchFamily="34" charset="0"/>
              <a:buChar char="•"/>
            </a:pPr>
            <a:r>
              <a:rPr lang="en-US" sz="2200" i="0" dirty="0">
                <a:solidFill>
                  <a:srgbClr val="002060"/>
                </a:solidFill>
                <a:effectLst/>
                <a:latin typeface="Arial" panose="020B0604020202020204" pitchFamily="34" charset="0"/>
                <a:cs typeface="Arial" panose="020B0604020202020204" pitchFamily="34" charset="0"/>
              </a:rPr>
              <a:t>Establish Biopharma Clinical/ Commercial Supply Chain Strategy Development and Oversight</a:t>
            </a:r>
          </a:p>
          <a:p>
            <a:pPr marL="228600" indent="-228600" algn="l" fontAlgn="base">
              <a:lnSpc>
                <a:spcPct val="150000"/>
              </a:lnSpc>
              <a:buFont typeface="Arial" panose="020B0604020202020204" pitchFamily="34" charset="0"/>
              <a:buChar char="•"/>
            </a:pPr>
            <a:r>
              <a:rPr lang="en-US" sz="2200" i="0" dirty="0">
                <a:solidFill>
                  <a:srgbClr val="002060"/>
                </a:solidFill>
                <a:effectLst/>
                <a:latin typeface="Arial" panose="020B0604020202020204" pitchFamily="34" charset="0"/>
                <a:cs typeface="Arial" panose="020B0604020202020204" pitchFamily="34" charset="0"/>
              </a:rPr>
              <a:t>Lead in the establishment of the client’s tech transfer to their own Biopharma products to their own MFG Facility or a Contract MFG Operations Site</a:t>
            </a:r>
          </a:p>
        </p:txBody>
      </p:sp>
      <p:pic>
        <p:nvPicPr>
          <p:cNvPr id="10" name="Picture 9">
            <a:extLst>
              <a:ext uri="{FF2B5EF4-FFF2-40B4-BE49-F238E27FC236}">
                <a16:creationId xmlns:a16="http://schemas.microsoft.com/office/drawing/2014/main" id="{BDF7F502-641F-DBE0-4900-725F9A310D73}"/>
              </a:ext>
            </a:extLst>
          </p:cNvPr>
          <p:cNvPicPr>
            <a:picLocks noChangeAspect="1"/>
          </p:cNvPicPr>
          <p:nvPr/>
        </p:nvPicPr>
        <p:blipFill>
          <a:blip r:embed="rId3"/>
          <a:stretch>
            <a:fillRect/>
          </a:stretch>
        </p:blipFill>
        <p:spPr>
          <a:xfrm>
            <a:off x="9461784" y="9374"/>
            <a:ext cx="2705334" cy="1988992"/>
          </a:xfrm>
          <a:prstGeom prst="rect">
            <a:avLst/>
          </a:prstGeom>
        </p:spPr>
      </p:pic>
    </p:spTree>
    <p:extLst>
      <p:ext uri="{BB962C8B-B14F-4D97-AF65-F5344CB8AC3E}">
        <p14:creationId xmlns:p14="http://schemas.microsoft.com/office/powerpoint/2010/main" val="4016449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EDC1-8D38-AA70-8C68-7E225565D593}"/>
              </a:ext>
            </a:extLst>
          </p:cNvPr>
          <p:cNvSpPr>
            <a:spLocks noGrp="1"/>
          </p:cNvSpPr>
          <p:nvPr>
            <p:ph type="title"/>
          </p:nvPr>
        </p:nvSpPr>
        <p:spPr>
          <a:xfrm>
            <a:off x="0" y="1414019"/>
            <a:ext cx="12191999" cy="3610781"/>
          </a:xfrm>
          <a:solidFill>
            <a:srgbClr val="999999"/>
          </a:solidFill>
        </p:spPr>
        <p:txBody>
          <a:bodyPr>
            <a:normAutofit/>
          </a:bodyPr>
          <a:lstStyle/>
          <a:p>
            <a:pPr algn="ctr"/>
            <a:r>
              <a:rPr lang="en-US" sz="3600" dirty="0">
                <a:solidFill>
                  <a:schemeClr val="bg1"/>
                </a:solidFill>
                <a:latin typeface="Franklin Gothic Demi Cond" panose="020B0706030402020204" pitchFamily="34" charset="0"/>
              </a:rPr>
              <a:t>Project History and Stats</a:t>
            </a:r>
          </a:p>
        </p:txBody>
      </p:sp>
      <p:sp>
        <p:nvSpPr>
          <p:cNvPr id="6" name="Rectangle 5">
            <a:extLst>
              <a:ext uri="{FF2B5EF4-FFF2-40B4-BE49-F238E27FC236}">
                <a16:creationId xmlns:a16="http://schemas.microsoft.com/office/drawing/2014/main" id="{559BE689-B245-B55A-4014-C080E2BFDBBF}"/>
              </a:ext>
            </a:extLst>
          </p:cNvPr>
          <p:cNvSpPr/>
          <p:nvPr/>
        </p:nvSpPr>
        <p:spPr>
          <a:xfrm>
            <a:off x="0" y="6235595"/>
            <a:ext cx="12167118" cy="118551"/>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 company name&#10;&#10;Description automatically generated">
            <a:extLst>
              <a:ext uri="{FF2B5EF4-FFF2-40B4-BE49-F238E27FC236}">
                <a16:creationId xmlns:a16="http://schemas.microsoft.com/office/drawing/2014/main" id="{99BE27F2-CEC9-5F05-4B00-445D4FD6A5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395" y="5669177"/>
            <a:ext cx="1508891" cy="1188823"/>
          </a:xfrm>
        </p:spPr>
      </p:pic>
      <p:pic>
        <p:nvPicPr>
          <p:cNvPr id="4" name="Picture 3">
            <a:extLst>
              <a:ext uri="{FF2B5EF4-FFF2-40B4-BE49-F238E27FC236}">
                <a16:creationId xmlns:a16="http://schemas.microsoft.com/office/drawing/2014/main" id="{B881C4D2-E5DD-7CA8-8D3D-6FEC76DA9776}"/>
              </a:ext>
            </a:extLst>
          </p:cNvPr>
          <p:cNvPicPr>
            <a:picLocks noChangeAspect="1"/>
          </p:cNvPicPr>
          <p:nvPr/>
        </p:nvPicPr>
        <p:blipFill rotWithShape="1">
          <a:blip r:embed="rId3"/>
          <a:srcRect l="5336" r="545"/>
          <a:stretch/>
        </p:blipFill>
        <p:spPr>
          <a:xfrm>
            <a:off x="346132" y="1414019"/>
            <a:ext cx="11475082" cy="3610781"/>
          </a:xfrm>
          <a:prstGeom prst="rect">
            <a:avLst/>
          </a:prstGeom>
        </p:spPr>
      </p:pic>
    </p:spTree>
    <p:extLst>
      <p:ext uri="{BB962C8B-B14F-4D97-AF65-F5344CB8AC3E}">
        <p14:creationId xmlns:p14="http://schemas.microsoft.com/office/powerpoint/2010/main" val="3518264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EDC1-8D38-AA70-8C68-7E225565D593}"/>
              </a:ext>
            </a:extLst>
          </p:cNvPr>
          <p:cNvSpPr>
            <a:spLocks noGrp="1"/>
          </p:cNvSpPr>
          <p:nvPr>
            <p:ph type="title"/>
          </p:nvPr>
        </p:nvSpPr>
        <p:spPr>
          <a:xfrm>
            <a:off x="0" y="0"/>
            <a:ext cx="9304866" cy="1690688"/>
          </a:xfrm>
          <a:solidFill>
            <a:schemeClr val="accent5">
              <a:lumMod val="20000"/>
              <a:lumOff val="80000"/>
            </a:schemeClr>
          </a:solidFill>
        </p:spPr>
        <p:txBody>
          <a:bodyPr>
            <a:normAutofit fontScale="90000"/>
          </a:bodyPr>
          <a:lstStyle/>
          <a:p>
            <a:pPr algn="ctr"/>
            <a:br>
              <a:rPr lang="en-US" sz="3600" dirty="0">
                <a:latin typeface="Franklin Gothic Demi Cond" panose="020B0706030402020204" pitchFamily="34" charset="0"/>
              </a:rPr>
            </a:br>
            <a:r>
              <a:rPr lang="en-US" sz="3100" b="1" dirty="0">
                <a:solidFill>
                  <a:srgbClr val="002060"/>
                </a:solidFill>
                <a:latin typeface="Arial" panose="020B0604020202020204" pitchFamily="34" charset="0"/>
                <a:cs typeface="Arial" panose="020B0604020202020204" pitchFamily="34" charset="0"/>
              </a:rPr>
              <a:t>Our Vision</a:t>
            </a:r>
            <a:br>
              <a:rPr lang="en-US" sz="3100" b="1" dirty="0">
                <a:solidFill>
                  <a:schemeClr val="bg1"/>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Focus on being the “Best” at providing </a:t>
            </a:r>
            <a:br>
              <a:rPr lang="en-US"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Leading Edge Technical Solutions</a:t>
            </a:r>
            <a:br>
              <a:rPr lang="en-US" sz="3100" dirty="0">
                <a:solidFill>
                  <a:srgbClr val="0070C0"/>
                </a:solidFill>
                <a:latin typeface="Arial" panose="020B0604020202020204" pitchFamily="34" charset="0"/>
                <a:cs typeface="Arial" panose="020B0604020202020204" pitchFamily="34" charset="0"/>
              </a:rPr>
            </a:br>
            <a:endParaRPr lang="en-US" sz="2700" dirty="0">
              <a:solidFill>
                <a:srgbClr val="0070C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59BE689-B245-B55A-4014-C080E2BFDBBF}"/>
              </a:ext>
            </a:extLst>
          </p:cNvPr>
          <p:cNvSpPr/>
          <p:nvPr/>
        </p:nvSpPr>
        <p:spPr>
          <a:xfrm>
            <a:off x="0" y="6255387"/>
            <a:ext cx="12167118" cy="118551"/>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 company name&#10;&#10;Description automatically generated">
            <a:extLst>
              <a:ext uri="{FF2B5EF4-FFF2-40B4-BE49-F238E27FC236}">
                <a16:creationId xmlns:a16="http://schemas.microsoft.com/office/drawing/2014/main" id="{99BE27F2-CEC9-5F05-4B00-445D4FD6A5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395" y="5669177"/>
            <a:ext cx="1508891" cy="1188823"/>
          </a:xfrm>
        </p:spPr>
      </p:pic>
      <p:sp>
        <p:nvSpPr>
          <p:cNvPr id="7" name="TextBox 6">
            <a:extLst>
              <a:ext uri="{FF2B5EF4-FFF2-40B4-BE49-F238E27FC236}">
                <a16:creationId xmlns:a16="http://schemas.microsoft.com/office/drawing/2014/main" id="{D050BC0D-FCF8-2F56-F3C2-BBACA34A8667}"/>
              </a:ext>
            </a:extLst>
          </p:cNvPr>
          <p:cNvSpPr txBox="1"/>
          <p:nvPr/>
        </p:nvSpPr>
        <p:spPr>
          <a:xfrm>
            <a:off x="550334" y="1786061"/>
            <a:ext cx="11116734" cy="3785652"/>
          </a:xfrm>
          <a:prstGeom prst="rect">
            <a:avLst/>
          </a:prstGeom>
          <a:noFill/>
        </p:spPr>
        <p:txBody>
          <a:bodyPr wrap="square" rtlCol="0">
            <a:spAutoFit/>
          </a:bodyPr>
          <a:lstStyle/>
          <a:p>
            <a:pPr marL="285750" indent="-285750" algn="just">
              <a:buFont typeface="Wingdings" panose="05000000000000000000" pitchFamily="2" charset="2"/>
              <a:buChar char="ü"/>
            </a:pPr>
            <a:r>
              <a:rPr lang="en-US" sz="2400" dirty="0">
                <a:solidFill>
                  <a:srgbClr val="1B1464"/>
                </a:solidFill>
                <a:latin typeface="Arial" panose="020B0604020202020204" pitchFamily="34" charset="0"/>
                <a:cs typeface="Arial" panose="020B0604020202020204" pitchFamily="34" charset="0"/>
              </a:rPr>
              <a:t>We leverage our extensive biopharma experience, the latest industry guidelines, and established regulations to provide quality solutions to our clients’ complex problems</a:t>
            </a:r>
          </a:p>
          <a:p>
            <a:pPr marL="285750" indent="-285750" algn="just">
              <a:buFont typeface="Wingdings" panose="05000000000000000000" pitchFamily="2" charset="2"/>
              <a:buChar char="ü"/>
            </a:pPr>
            <a:endParaRPr lang="en-US" sz="2400" b="1" dirty="0">
              <a:solidFill>
                <a:srgbClr val="1B1464"/>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n-US" sz="2400" dirty="0">
                <a:solidFill>
                  <a:srgbClr val="1B1464"/>
                </a:solidFill>
                <a:latin typeface="Arial" panose="020B0604020202020204" pitchFamily="34" charset="0"/>
                <a:cs typeface="Arial" panose="020B0604020202020204" pitchFamily="34" charset="0"/>
              </a:rPr>
              <a:t>PTSI professionals average over 15 years as ‘the client.’  We use this insider knowledge to anticipate our clients’ needs and provide innovative solutions.</a:t>
            </a:r>
          </a:p>
          <a:p>
            <a:pPr marL="285750" indent="-285750" algn="just">
              <a:buFont typeface="Wingdings" panose="05000000000000000000" pitchFamily="2" charset="2"/>
              <a:buChar char="ü"/>
            </a:pPr>
            <a:endParaRPr lang="en-US" sz="2400" dirty="0">
              <a:solidFill>
                <a:srgbClr val="1B1464"/>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n-US" sz="2400" dirty="0">
                <a:solidFill>
                  <a:srgbClr val="1B1464"/>
                </a:solidFill>
                <a:latin typeface="Arial" panose="020B0604020202020204" pitchFamily="34" charset="0"/>
                <a:cs typeface="Arial" panose="020B0604020202020204" pitchFamily="34" charset="0"/>
              </a:rPr>
              <a:t>Our commitment to excellence, work ethic, and drive support the achievement of our clients’ objectives. Our high performance and results have consistently generated client confidence in the US and Internationally for nearly 14 years.</a:t>
            </a:r>
          </a:p>
        </p:txBody>
      </p:sp>
      <p:pic>
        <p:nvPicPr>
          <p:cNvPr id="4" name="Picture 3" descr="A group of blue jellyfish&#10;&#10;Description automatically generated with low confidence">
            <a:extLst>
              <a:ext uri="{FF2B5EF4-FFF2-40B4-BE49-F238E27FC236}">
                <a16:creationId xmlns:a16="http://schemas.microsoft.com/office/drawing/2014/main" id="{3DDE29AC-5E96-2A30-1D10-B2B8028BE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7813" y="0"/>
            <a:ext cx="2999305" cy="1688597"/>
          </a:xfrm>
          <a:prstGeom prst="rect">
            <a:avLst/>
          </a:prstGeom>
        </p:spPr>
      </p:pic>
    </p:spTree>
    <p:extLst>
      <p:ext uri="{BB962C8B-B14F-4D97-AF65-F5344CB8AC3E}">
        <p14:creationId xmlns:p14="http://schemas.microsoft.com/office/powerpoint/2010/main" val="231796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EDC1-8D38-AA70-8C68-7E225565D593}"/>
              </a:ext>
            </a:extLst>
          </p:cNvPr>
          <p:cNvSpPr>
            <a:spLocks noGrp="1"/>
          </p:cNvSpPr>
          <p:nvPr>
            <p:ph type="title"/>
          </p:nvPr>
        </p:nvSpPr>
        <p:spPr>
          <a:xfrm>
            <a:off x="0" y="-1"/>
            <a:ext cx="9318848" cy="1834765"/>
          </a:xfrm>
          <a:solidFill>
            <a:schemeClr val="accent5">
              <a:lumMod val="20000"/>
              <a:lumOff val="80000"/>
            </a:schemeClr>
          </a:solidFill>
        </p:spPr>
        <p:txBody>
          <a:bodyPr>
            <a:normAutofit/>
          </a:bodyPr>
          <a:lstStyle/>
          <a:p>
            <a:pPr algn="ctr"/>
            <a:r>
              <a:rPr lang="en-US" sz="2800" b="1" dirty="0">
                <a:solidFill>
                  <a:srgbClr val="002060"/>
                </a:solidFill>
                <a:latin typeface="Arial" panose="020B0604020202020204" pitchFamily="34" charset="0"/>
                <a:cs typeface="Arial" panose="020B0604020202020204" pitchFamily="34" charset="0"/>
              </a:rPr>
              <a:t>Our Mission</a:t>
            </a:r>
            <a:br>
              <a:rPr lang="en-US" sz="2800" dirty="0">
                <a:solidFill>
                  <a:schemeClr val="bg1"/>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Be the “Best” in providing High Quality, Compliant, </a:t>
            </a:r>
            <a:br>
              <a:rPr lang="en-US" sz="2800" b="1" dirty="0">
                <a:solidFill>
                  <a:srgbClr val="0070C0"/>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and Proven Biopharmaceutical Solutions for </a:t>
            </a:r>
            <a:br>
              <a:rPr lang="en-US" sz="2800" b="1" dirty="0">
                <a:solidFill>
                  <a:srgbClr val="0070C0"/>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our Clients</a:t>
            </a:r>
          </a:p>
        </p:txBody>
      </p:sp>
      <p:sp>
        <p:nvSpPr>
          <p:cNvPr id="6" name="Rectangle 5">
            <a:extLst>
              <a:ext uri="{FF2B5EF4-FFF2-40B4-BE49-F238E27FC236}">
                <a16:creationId xmlns:a16="http://schemas.microsoft.com/office/drawing/2014/main" id="{559BE689-B245-B55A-4014-C080E2BFDBBF}"/>
              </a:ext>
            </a:extLst>
          </p:cNvPr>
          <p:cNvSpPr/>
          <p:nvPr/>
        </p:nvSpPr>
        <p:spPr>
          <a:xfrm>
            <a:off x="0" y="6225699"/>
            <a:ext cx="12167118" cy="118551"/>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 company name&#10;&#10;Description automatically generated">
            <a:extLst>
              <a:ext uri="{FF2B5EF4-FFF2-40B4-BE49-F238E27FC236}">
                <a16:creationId xmlns:a16="http://schemas.microsoft.com/office/drawing/2014/main" id="{99BE27F2-CEC9-5F05-4B00-445D4FD6A5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395" y="5669177"/>
            <a:ext cx="1508891" cy="1188823"/>
          </a:xfrm>
        </p:spPr>
      </p:pic>
      <p:sp>
        <p:nvSpPr>
          <p:cNvPr id="7" name="TextBox 6">
            <a:extLst>
              <a:ext uri="{FF2B5EF4-FFF2-40B4-BE49-F238E27FC236}">
                <a16:creationId xmlns:a16="http://schemas.microsoft.com/office/drawing/2014/main" id="{D050BC0D-FCF8-2F56-F3C2-BBACA34A8667}"/>
              </a:ext>
            </a:extLst>
          </p:cNvPr>
          <p:cNvSpPr txBox="1"/>
          <p:nvPr/>
        </p:nvSpPr>
        <p:spPr>
          <a:xfrm>
            <a:off x="338774" y="1834764"/>
            <a:ext cx="11514451" cy="3970318"/>
          </a:xfrm>
          <a:prstGeom prst="rect">
            <a:avLst/>
          </a:prstGeom>
          <a:noFill/>
        </p:spPr>
        <p:txBody>
          <a:bodyPr wrap="square" rtlCol="0">
            <a:spAutoFit/>
          </a:bodyPr>
          <a:lstStyle/>
          <a:p>
            <a:pPr algn="just"/>
            <a:r>
              <a:rPr lang="en-US" sz="2400" dirty="0">
                <a:solidFill>
                  <a:srgbClr val="1B1464"/>
                </a:solidFill>
                <a:latin typeface="Arial" panose="020B0604020202020204" pitchFamily="34" charset="0"/>
                <a:cs typeface="Arial" panose="020B0604020202020204" pitchFamily="34" charset="0"/>
              </a:rPr>
              <a:t>The Biopharmaceutical industry is highly competitive, costly, and ever-changing.  Companies rely heavily on consultants for expertise and hands-on execution in all aspects of the business.  Inexperienced consultants can negatively impact our clients’ business. </a:t>
            </a:r>
          </a:p>
          <a:p>
            <a:pPr marL="285750" indent="-285750" algn="just">
              <a:buFont typeface="Wingdings" panose="05000000000000000000" pitchFamily="2" charset="2"/>
              <a:buChar char="ü"/>
            </a:pPr>
            <a:endParaRPr lang="en-US" dirty="0">
              <a:solidFill>
                <a:srgbClr val="1B1464"/>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n-US" sz="2400" dirty="0">
                <a:solidFill>
                  <a:srgbClr val="1B1464"/>
                </a:solidFill>
                <a:latin typeface="Arial" panose="020B0604020202020204" pitchFamily="34" charset="0"/>
                <a:cs typeface="Arial" panose="020B0604020202020204" pitchFamily="34" charset="0"/>
              </a:rPr>
              <a:t>PTSI has a vast array of in-depth knowledge and experience across all competencies in the biopharma space.</a:t>
            </a:r>
          </a:p>
          <a:p>
            <a:pPr marL="285750" indent="-285750" algn="just">
              <a:buFont typeface="Wingdings" panose="05000000000000000000" pitchFamily="2" charset="2"/>
              <a:buChar char="ü"/>
            </a:pPr>
            <a:endParaRPr lang="en-US" dirty="0">
              <a:solidFill>
                <a:srgbClr val="1B1464"/>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n-US" sz="2400" dirty="0">
                <a:solidFill>
                  <a:srgbClr val="1B1464"/>
                </a:solidFill>
                <a:latin typeface="Arial" panose="020B0604020202020204" pitchFamily="34" charset="0"/>
                <a:cs typeface="Arial" panose="020B0604020202020204" pitchFamily="34" charset="0"/>
              </a:rPr>
              <a:t>We specialize in providing experienced engineering, manufacturing, RCM, process development, quality control, project management, quality assurance and regulatory, and subject matter experts to support our clients.</a:t>
            </a:r>
            <a:endParaRPr lang="en-US" sz="2000" dirty="0">
              <a:solidFill>
                <a:srgbClr val="1B1464"/>
              </a:solidFill>
              <a:latin typeface="Arial" panose="020B0604020202020204" pitchFamily="34" charset="0"/>
              <a:cs typeface="Arial" panose="020B0604020202020204" pitchFamily="34" charset="0"/>
            </a:endParaRPr>
          </a:p>
        </p:txBody>
      </p:sp>
      <p:pic>
        <p:nvPicPr>
          <p:cNvPr id="4" name="Picture 3" descr="A picture containing indoor, bottle, vessel&#10;&#10;Description automatically generated">
            <a:extLst>
              <a:ext uri="{FF2B5EF4-FFF2-40B4-BE49-F238E27FC236}">
                <a16:creationId xmlns:a16="http://schemas.microsoft.com/office/drawing/2014/main" id="{D7D0C2A3-45DA-3203-BC90-0CE0E30D8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4309" y="0"/>
            <a:ext cx="3067691" cy="1834764"/>
          </a:xfrm>
          <a:prstGeom prst="rect">
            <a:avLst/>
          </a:prstGeom>
        </p:spPr>
      </p:pic>
    </p:spTree>
    <p:extLst>
      <p:ext uri="{BB962C8B-B14F-4D97-AF65-F5344CB8AC3E}">
        <p14:creationId xmlns:p14="http://schemas.microsoft.com/office/powerpoint/2010/main" val="2505317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EDC1-8D38-AA70-8C68-7E225565D593}"/>
              </a:ext>
            </a:extLst>
          </p:cNvPr>
          <p:cNvSpPr>
            <a:spLocks noGrp="1"/>
          </p:cNvSpPr>
          <p:nvPr>
            <p:ph type="title"/>
          </p:nvPr>
        </p:nvSpPr>
        <p:spPr>
          <a:xfrm>
            <a:off x="0" y="0"/>
            <a:ext cx="10193867" cy="1557890"/>
          </a:xfrm>
          <a:solidFill>
            <a:schemeClr val="accent5">
              <a:lumMod val="20000"/>
              <a:lumOff val="80000"/>
            </a:schemeClr>
          </a:solidFill>
        </p:spPr>
        <p:txBody>
          <a:bodyPr>
            <a:normAutofit/>
          </a:bodyPr>
          <a:lstStyle/>
          <a:p>
            <a:pPr algn="ctr">
              <a:lnSpc>
                <a:spcPct val="100000"/>
              </a:lnSpc>
            </a:pPr>
            <a:r>
              <a:rPr lang="en-US" sz="2800" b="1" dirty="0">
                <a:solidFill>
                  <a:srgbClr val="002060"/>
                </a:solidFill>
                <a:latin typeface="Arial" panose="020B0604020202020204" pitchFamily="34" charset="0"/>
                <a:cs typeface="Arial" panose="020B0604020202020204" pitchFamily="34" charset="0"/>
              </a:rPr>
              <a:t>Biopharma Design, Construction, &amp; CQV Oversight </a:t>
            </a:r>
            <a:br>
              <a:rPr lang="en-US" sz="2800" b="1" dirty="0">
                <a:solidFill>
                  <a:schemeClr val="bg1"/>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Client Rep, Project Management, Project Controls, </a:t>
            </a:r>
            <a:br>
              <a:rPr lang="en-US" sz="2800" b="1" dirty="0">
                <a:solidFill>
                  <a:srgbClr val="0070C0"/>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MFG Operations Readiness, &amp; CQV Support</a:t>
            </a:r>
          </a:p>
        </p:txBody>
      </p:sp>
      <p:sp>
        <p:nvSpPr>
          <p:cNvPr id="6" name="Rectangle 5">
            <a:extLst>
              <a:ext uri="{FF2B5EF4-FFF2-40B4-BE49-F238E27FC236}">
                <a16:creationId xmlns:a16="http://schemas.microsoft.com/office/drawing/2014/main" id="{559BE689-B245-B55A-4014-C080E2BFDBBF}"/>
              </a:ext>
            </a:extLst>
          </p:cNvPr>
          <p:cNvSpPr/>
          <p:nvPr/>
        </p:nvSpPr>
        <p:spPr>
          <a:xfrm>
            <a:off x="0" y="6235595"/>
            <a:ext cx="12167117" cy="118551"/>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 company name&#10;&#10;Description automatically generated">
            <a:extLst>
              <a:ext uri="{FF2B5EF4-FFF2-40B4-BE49-F238E27FC236}">
                <a16:creationId xmlns:a16="http://schemas.microsoft.com/office/drawing/2014/main" id="{99BE27F2-CEC9-5F05-4B00-445D4FD6A5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395" y="5669177"/>
            <a:ext cx="1508891" cy="1188823"/>
          </a:xfrm>
        </p:spPr>
      </p:pic>
      <p:sp>
        <p:nvSpPr>
          <p:cNvPr id="7" name="TextBox 6">
            <a:extLst>
              <a:ext uri="{FF2B5EF4-FFF2-40B4-BE49-F238E27FC236}">
                <a16:creationId xmlns:a16="http://schemas.microsoft.com/office/drawing/2014/main" id="{D050BC0D-FCF8-2F56-F3C2-BBACA34A8667}"/>
              </a:ext>
            </a:extLst>
          </p:cNvPr>
          <p:cNvSpPr txBox="1"/>
          <p:nvPr/>
        </p:nvSpPr>
        <p:spPr>
          <a:xfrm>
            <a:off x="367787" y="1557890"/>
            <a:ext cx="11456425" cy="4308872"/>
          </a:xfrm>
          <a:prstGeom prst="rect">
            <a:avLst/>
          </a:prstGeom>
          <a:noFill/>
        </p:spPr>
        <p:txBody>
          <a:bodyPr wrap="square" rtlCol="0">
            <a:spAutoFit/>
          </a:bodyPr>
          <a:lstStyle/>
          <a:p>
            <a:pPr algn="just"/>
            <a:r>
              <a:rPr lang="en-US" sz="2200" dirty="0">
                <a:solidFill>
                  <a:srgbClr val="1B1464"/>
                </a:solidFill>
                <a:latin typeface="Arial" panose="020B0604020202020204" pitchFamily="34" charset="0"/>
                <a:cs typeface="Arial" panose="020B0604020202020204" pitchFamily="34" charset="0"/>
              </a:rPr>
              <a:t>PTSI partners with our clients to provide efficient design solutions to meet MFG requirements and all international regulations and guidance while staying under budget. </a:t>
            </a:r>
          </a:p>
          <a:p>
            <a:pPr algn="just"/>
            <a:endParaRPr lang="en-US" sz="1600" dirty="0">
              <a:solidFill>
                <a:srgbClr val="1B1464"/>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200" dirty="0">
                <a:solidFill>
                  <a:srgbClr val="1B1464"/>
                </a:solidFill>
                <a:latin typeface="Arial" panose="020B0604020202020204" pitchFamily="34" charset="0"/>
                <a:cs typeface="Arial" panose="020B0604020202020204" pitchFamily="34" charset="0"/>
              </a:rPr>
              <a:t>MFG Facility Conceptual Basis of Design, Rough Order of Magnitude, High Level Schedule</a:t>
            </a:r>
          </a:p>
          <a:p>
            <a:pPr marL="342900" indent="-342900" algn="just">
              <a:buFont typeface="Arial" panose="020B0604020202020204" pitchFamily="34" charset="0"/>
              <a:buChar char="•"/>
            </a:pPr>
            <a:r>
              <a:rPr lang="en-US" sz="2200" dirty="0">
                <a:solidFill>
                  <a:srgbClr val="1B1464"/>
                </a:solidFill>
                <a:latin typeface="Arial" panose="020B0604020202020204" pitchFamily="34" charset="0"/>
                <a:cs typeface="Arial" panose="020B0604020202020204" pitchFamily="34" charset="0"/>
              </a:rPr>
              <a:t>Request for Proposals, Bidding Assessment, Schedule, Key Performance Indicators</a:t>
            </a:r>
          </a:p>
          <a:p>
            <a:pPr marL="342900" indent="-342900" algn="just">
              <a:buFont typeface="Arial" panose="020B0604020202020204" pitchFamily="34" charset="0"/>
              <a:buChar char="•"/>
            </a:pPr>
            <a:r>
              <a:rPr lang="en-US" sz="2200" dirty="0">
                <a:solidFill>
                  <a:srgbClr val="1B1464"/>
                </a:solidFill>
                <a:latin typeface="Arial" panose="020B0604020202020204" pitchFamily="34" charset="0"/>
                <a:cs typeface="Arial" panose="020B0604020202020204" pitchFamily="34" charset="0"/>
              </a:rPr>
              <a:t>Client Representative through Detail Design and Construction</a:t>
            </a:r>
          </a:p>
          <a:p>
            <a:pPr marL="342900" indent="-342900" algn="just">
              <a:buFont typeface="Arial" panose="020B0604020202020204" pitchFamily="34" charset="0"/>
              <a:buChar char="•"/>
            </a:pPr>
            <a:r>
              <a:rPr lang="en-US" sz="2200" dirty="0">
                <a:solidFill>
                  <a:srgbClr val="1B1464"/>
                </a:solidFill>
                <a:latin typeface="Arial" panose="020B0604020202020204" pitchFamily="34" charset="0"/>
                <a:cs typeface="Arial" panose="020B0604020202020204" pitchFamily="34" charset="0"/>
              </a:rPr>
              <a:t>Commissioning execution and Validation oversight</a:t>
            </a:r>
          </a:p>
          <a:p>
            <a:pPr marL="342900" indent="-342900" algn="just">
              <a:buFont typeface="Arial" panose="020B0604020202020204" pitchFamily="34" charset="0"/>
              <a:buChar char="•"/>
            </a:pPr>
            <a:r>
              <a:rPr lang="en-US" sz="2200" dirty="0">
                <a:solidFill>
                  <a:srgbClr val="1B1464"/>
                </a:solidFill>
                <a:latin typeface="Arial" panose="020B0604020202020204" pitchFamily="34" charset="0"/>
                <a:cs typeface="Arial" panose="020B0604020202020204" pitchFamily="34" charset="0"/>
              </a:rPr>
              <a:t>EMPQ Readiness, Execution, and Report</a:t>
            </a:r>
          </a:p>
          <a:p>
            <a:pPr marL="342900" indent="-342900" algn="just">
              <a:buFont typeface="Arial" panose="020B0604020202020204" pitchFamily="34" charset="0"/>
              <a:buChar char="•"/>
            </a:pPr>
            <a:endParaRPr lang="en-US" sz="1100" dirty="0">
              <a:solidFill>
                <a:srgbClr val="1B1464"/>
              </a:solidFill>
              <a:latin typeface="Arial" panose="020B0604020202020204" pitchFamily="34" charset="0"/>
              <a:cs typeface="Arial" panose="020B0604020202020204" pitchFamily="34" charset="0"/>
            </a:endParaRPr>
          </a:p>
          <a:p>
            <a:pPr algn="just"/>
            <a:r>
              <a:rPr lang="en-US" sz="2200" dirty="0">
                <a:solidFill>
                  <a:srgbClr val="1B1464"/>
                </a:solidFill>
                <a:latin typeface="Arial" panose="020B0604020202020204" pitchFamily="34" charset="0"/>
                <a:cs typeface="Arial" panose="020B0604020202020204" pitchFamily="34" charset="0"/>
              </a:rPr>
              <a:t>Our biopharmaceutical operational experienced project managers offer flexible and dynamic solutions to drive each phase of the project. We employ strict project management principles to ensure on-time closure of deliverables. </a:t>
            </a:r>
          </a:p>
        </p:txBody>
      </p:sp>
      <p:pic>
        <p:nvPicPr>
          <p:cNvPr id="9" name="Picture 8" descr="Diagram, engineering drawing&#10;&#10;Description automatically generated">
            <a:extLst>
              <a:ext uri="{FF2B5EF4-FFF2-40B4-BE49-F238E27FC236}">
                <a16:creationId xmlns:a16="http://schemas.microsoft.com/office/drawing/2014/main" id="{689FF615-9172-769F-0C7B-254377C8B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478" y="0"/>
            <a:ext cx="2327523" cy="1557889"/>
          </a:xfrm>
          <a:prstGeom prst="rect">
            <a:avLst/>
          </a:prstGeom>
        </p:spPr>
      </p:pic>
    </p:spTree>
    <p:extLst>
      <p:ext uri="{BB962C8B-B14F-4D97-AF65-F5344CB8AC3E}">
        <p14:creationId xmlns:p14="http://schemas.microsoft.com/office/powerpoint/2010/main" val="720068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EDC1-8D38-AA70-8C68-7E225565D593}"/>
              </a:ext>
            </a:extLst>
          </p:cNvPr>
          <p:cNvSpPr>
            <a:spLocks noGrp="1"/>
          </p:cNvSpPr>
          <p:nvPr>
            <p:ph type="title"/>
          </p:nvPr>
        </p:nvSpPr>
        <p:spPr>
          <a:xfrm>
            <a:off x="0" y="0"/>
            <a:ext cx="10049933" cy="1576389"/>
          </a:xfrm>
          <a:solidFill>
            <a:schemeClr val="accent5">
              <a:lumMod val="20000"/>
              <a:lumOff val="80000"/>
            </a:schemeClr>
          </a:solidFill>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Quality Control Laboratories </a:t>
            </a:r>
            <a:br>
              <a:rPr lang="en-US" sz="3600" b="1" dirty="0">
                <a:solidFill>
                  <a:srgbClr val="002060"/>
                </a:solidFill>
                <a:latin typeface="Arial" panose="020B0604020202020204" pitchFamily="34" charset="0"/>
                <a:cs typeface="Arial" panose="020B0604020202020204" pitchFamily="34" charset="0"/>
              </a:rPr>
            </a:br>
            <a:r>
              <a:rPr lang="en-US" sz="3600" b="1" dirty="0">
                <a:solidFill>
                  <a:srgbClr val="002060"/>
                </a:solidFill>
                <a:latin typeface="Arial" panose="020B0604020202020204" pitchFamily="34" charset="0"/>
                <a:cs typeface="Arial" panose="020B0604020202020204" pitchFamily="34" charset="0"/>
              </a:rPr>
              <a:t>&amp; QC Labs Operational Readiness</a:t>
            </a:r>
          </a:p>
        </p:txBody>
      </p:sp>
      <p:sp>
        <p:nvSpPr>
          <p:cNvPr id="6" name="Rectangle 5">
            <a:extLst>
              <a:ext uri="{FF2B5EF4-FFF2-40B4-BE49-F238E27FC236}">
                <a16:creationId xmlns:a16="http://schemas.microsoft.com/office/drawing/2014/main" id="{559BE689-B245-B55A-4014-C080E2BFDBBF}"/>
              </a:ext>
            </a:extLst>
          </p:cNvPr>
          <p:cNvSpPr/>
          <p:nvPr/>
        </p:nvSpPr>
        <p:spPr>
          <a:xfrm>
            <a:off x="0" y="6235595"/>
            <a:ext cx="12167116" cy="118551"/>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 company name&#10;&#10;Description automatically generated">
            <a:extLst>
              <a:ext uri="{FF2B5EF4-FFF2-40B4-BE49-F238E27FC236}">
                <a16:creationId xmlns:a16="http://schemas.microsoft.com/office/drawing/2014/main" id="{99BE27F2-CEC9-5F05-4B00-445D4FD6A5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395" y="5669177"/>
            <a:ext cx="1508891" cy="1188823"/>
          </a:xfrm>
        </p:spPr>
      </p:pic>
      <p:sp>
        <p:nvSpPr>
          <p:cNvPr id="7" name="TextBox 6">
            <a:extLst>
              <a:ext uri="{FF2B5EF4-FFF2-40B4-BE49-F238E27FC236}">
                <a16:creationId xmlns:a16="http://schemas.microsoft.com/office/drawing/2014/main" id="{D050BC0D-FCF8-2F56-F3C2-BBACA34A8667}"/>
              </a:ext>
            </a:extLst>
          </p:cNvPr>
          <p:cNvSpPr txBox="1"/>
          <p:nvPr/>
        </p:nvSpPr>
        <p:spPr>
          <a:xfrm>
            <a:off x="801370" y="1551181"/>
            <a:ext cx="9062298" cy="4401205"/>
          </a:xfrm>
          <a:prstGeom prst="rect">
            <a:avLst/>
          </a:prstGeom>
          <a:noFill/>
        </p:spPr>
        <p:txBody>
          <a:bodyPr wrap="square" rtlCol="0">
            <a:spAutoFit/>
          </a:bodyPr>
          <a:lstStyle/>
          <a:p>
            <a:pPr algn="just"/>
            <a:r>
              <a:rPr lang="en-US" sz="2400" dirty="0">
                <a:solidFill>
                  <a:srgbClr val="1B1464"/>
                </a:solidFill>
                <a:latin typeface="Arial" panose="020B0604020202020204" pitchFamily="34" charset="0"/>
                <a:cs typeface="Arial" panose="020B0604020202020204" pitchFamily="34" charset="0"/>
              </a:rPr>
              <a:t>PTSI has over 30 years of experience in the quality control field in the Biopharmaceutical space.  Our SMEs have experience in all aspects of analytical and microbiological quality control from early phase through commercialization. </a:t>
            </a:r>
          </a:p>
          <a:p>
            <a:pPr algn="just"/>
            <a:endParaRPr lang="en-US" sz="1600" dirty="0">
              <a:solidFill>
                <a:srgbClr val="1B1464"/>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EMPQ Readiness, Scheduling, Execution, Report, Supporting SOP Developing, and Project Management</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Analytical Method Development and Testing</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Analytical Method Transfer, Qualification, and Validation</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Product Characterization</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Development of Analytical Control Strategies</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LIMS Implementation</a:t>
            </a:r>
          </a:p>
        </p:txBody>
      </p:sp>
      <p:pic>
        <p:nvPicPr>
          <p:cNvPr id="4" name="Picture 3">
            <a:extLst>
              <a:ext uri="{FF2B5EF4-FFF2-40B4-BE49-F238E27FC236}">
                <a16:creationId xmlns:a16="http://schemas.microsoft.com/office/drawing/2014/main" id="{ED6E1696-D898-C521-4F1C-E63B1C78F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9933" y="-9615"/>
            <a:ext cx="2117183" cy="3172007"/>
          </a:xfrm>
          <a:prstGeom prst="rect">
            <a:avLst/>
          </a:prstGeom>
        </p:spPr>
      </p:pic>
    </p:spTree>
    <p:extLst>
      <p:ext uri="{BB962C8B-B14F-4D97-AF65-F5344CB8AC3E}">
        <p14:creationId xmlns:p14="http://schemas.microsoft.com/office/powerpoint/2010/main" val="2649433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EDC1-8D38-AA70-8C68-7E225565D593}"/>
              </a:ext>
            </a:extLst>
          </p:cNvPr>
          <p:cNvSpPr>
            <a:spLocks noGrp="1"/>
          </p:cNvSpPr>
          <p:nvPr>
            <p:ph type="title"/>
          </p:nvPr>
        </p:nvSpPr>
        <p:spPr>
          <a:xfrm>
            <a:off x="0" y="5820"/>
            <a:ext cx="9584786" cy="1990793"/>
          </a:xfrm>
          <a:solidFill>
            <a:schemeClr val="accent5">
              <a:lumMod val="20000"/>
              <a:lumOff val="80000"/>
            </a:schemeClr>
          </a:solidFill>
        </p:spPr>
        <p:txBody>
          <a:bodyPr>
            <a:normAutofit/>
          </a:bodyPr>
          <a:lstStyle/>
          <a:p>
            <a:pPr algn="ctr"/>
            <a:r>
              <a:rPr lang="en-US" sz="3600" b="1" dirty="0">
                <a:solidFill>
                  <a:srgbClr val="002060"/>
                </a:solidFill>
                <a:latin typeface="Arial"/>
                <a:cs typeface="Arial"/>
              </a:rPr>
              <a:t>Quality Assurance</a:t>
            </a:r>
            <a:endParaRPr lang="en-US" sz="3600" b="1" dirty="0">
              <a:solidFill>
                <a:srgbClr val="00206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59BE689-B245-B55A-4014-C080E2BFDBBF}"/>
              </a:ext>
            </a:extLst>
          </p:cNvPr>
          <p:cNvSpPr/>
          <p:nvPr/>
        </p:nvSpPr>
        <p:spPr>
          <a:xfrm>
            <a:off x="0" y="6235595"/>
            <a:ext cx="12167118" cy="118551"/>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 company name&#10;&#10;Description automatically generated">
            <a:extLst>
              <a:ext uri="{FF2B5EF4-FFF2-40B4-BE49-F238E27FC236}">
                <a16:creationId xmlns:a16="http://schemas.microsoft.com/office/drawing/2014/main" id="{99BE27F2-CEC9-5F05-4B00-445D4FD6A5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395" y="5669177"/>
            <a:ext cx="1508891" cy="1188823"/>
          </a:xfrm>
        </p:spPr>
      </p:pic>
      <p:sp>
        <p:nvSpPr>
          <p:cNvPr id="7" name="TextBox 6">
            <a:extLst>
              <a:ext uri="{FF2B5EF4-FFF2-40B4-BE49-F238E27FC236}">
                <a16:creationId xmlns:a16="http://schemas.microsoft.com/office/drawing/2014/main" id="{D050BC0D-FCF8-2F56-F3C2-BBACA34A8667}"/>
              </a:ext>
            </a:extLst>
          </p:cNvPr>
          <p:cNvSpPr txBox="1"/>
          <p:nvPr/>
        </p:nvSpPr>
        <p:spPr>
          <a:xfrm>
            <a:off x="353335" y="2090492"/>
            <a:ext cx="11485330" cy="3416320"/>
          </a:xfrm>
          <a:prstGeom prst="rect">
            <a:avLst/>
          </a:prstGeom>
          <a:noFill/>
        </p:spPr>
        <p:txBody>
          <a:bodyPr wrap="square" lIns="91440" tIns="45720" rIns="91440" bIns="45720" rtlCol="0" anchor="t">
            <a:spAutoFit/>
          </a:bodyPr>
          <a:lstStyle/>
          <a:p>
            <a:pPr algn="just"/>
            <a:r>
              <a:rPr lang="en-US" sz="2400" dirty="0">
                <a:solidFill>
                  <a:srgbClr val="1B1464"/>
                </a:solidFill>
                <a:latin typeface="Arial"/>
                <a:cs typeface="Arial"/>
              </a:rPr>
              <a:t>Our QA experts have experience in the field and as the client.  These SMEs provide sound guidance based on best practices and all applicable regulations/ guidance. </a:t>
            </a:r>
            <a:endParaRPr lang="en-US" sz="2400" dirty="0">
              <a:solidFill>
                <a:srgbClr val="1B1464"/>
              </a:solidFill>
              <a:latin typeface="Arial" panose="020B0604020202020204" pitchFamily="34" charset="0"/>
              <a:cs typeface="Arial" panose="020B0604020202020204" pitchFamily="34" charset="0"/>
            </a:endParaRPr>
          </a:p>
          <a:p>
            <a:pPr algn="just"/>
            <a:endParaRPr lang="en-US" sz="2400" dirty="0">
              <a:solidFill>
                <a:srgbClr val="1B1464"/>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Development of Quality Manual and Quality Systems</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Experienced technical writers and PTSI library of SOPs, Protocols, and Reports</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FDA/ Regulatory PAI, Biennial, QP Certification, and Inspection Readiness/ Remediation execution</a:t>
            </a:r>
          </a:p>
          <a:p>
            <a:pPr marL="342900" indent="-342900" algn="just">
              <a:buFont typeface="Arial" panose="020B0604020202020204" pitchFamily="34" charset="0"/>
              <a:buChar char="•"/>
            </a:pPr>
            <a:r>
              <a:rPr lang="en-US" sz="2400" dirty="0">
                <a:solidFill>
                  <a:srgbClr val="1B1464"/>
                </a:solidFill>
                <a:latin typeface="Arial"/>
                <a:cs typeface="Arial"/>
              </a:rPr>
              <a:t>QA CMO PIP review/ approval of manufacturing batch records, deviations, OOS, excursions, CAPA, change control, and protocols</a:t>
            </a:r>
          </a:p>
        </p:txBody>
      </p:sp>
      <p:pic>
        <p:nvPicPr>
          <p:cNvPr id="13" name="Picture 12">
            <a:extLst>
              <a:ext uri="{FF2B5EF4-FFF2-40B4-BE49-F238E27FC236}">
                <a16:creationId xmlns:a16="http://schemas.microsoft.com/office/drawing/2014/main" id="{E4D171B7-22E4-F888-4101-2DDEC415E1C8}"/>
              </a:ext>
            </a:extLst>
          </p:cNvPr>
          <p:cNvPicPr>
            <a:picLocks noChangeAspect="1"/>
          </p:cNvPicPr>
          <p:nvPr/>
        </p:nvPicPr>
        <p:blipFill>
          <a:blip r:embed="rId3"/>
          <a:stretch>
            <a:fillRect/>
          </a:stretch>
        </p:blipFill>
        <p:spPr>
          <a:xfrm>
            <a:off x="9515128" y="0"/>
            <a:ext cx="2651990" cy="1996613"/>
          </a:xfrm>
          <a:prstGeom prst="rect">
            <a:avLst/>
          </a:prstGeom>
        </p:spPr>
      </p:pic>
    </p:spTree>
    <p:extLst>
      <p:ext uri="{BB962C8B-B14F-4D97-AF65-F5344CB8AC3E}">
        <p14:creationId xmlns:p14="http://schemas.microsoft.com/office/powerpoint/2010/main" val="4056150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EDC1-8D38-AA70-8C68-7E225565D593}"/>
              </a:ext>
            </a:extLst>
          </p:cNvPr>
          <p:cNvSpPr>
            <a:spLocks noGrp="1"/>
          </p:cNvSpPr>
          <p:nvPr>
            <p:ph type="title"/>
          </p:nvPr>
        </p:nvSpPr>
        <p:spPr>
          <a:xfrm>
            <a:off x="0" y="0"/>
            <a:ext cx="9719733" cy="1638311"/>
          </a:xfrm>
          <a:solidFill>
            <a:schemeClr val="accent5">
              <a:lumMod val="20000"/>
              <a:lumOff val="80000"/>
            </a:schemeClr>
          </a:solidFill>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Tech Transfer &amp; Process Development</a:t>
            </a:r>
          </a:p>
        </p:txBody>
      </p:sp>
      <p:sp>
        <p:nvSpPr>
          <p:cNvPr id="6" name="Rectangle 5">
            <a:extLst>
              <a:ext uri="{FF2B5EF4-FFF2-40B4-BE49-F238E27FC236}">
                <a16:creationId xmlns:a16="http://schemas.microsoft.com/office/drawing/2014/main" id="{559BE689-B245-B55A-4014-C080E2BFDBBF}"/>
              </a:ext>
            </a:extLst>
          </p:cNvPr>
          <p:cNvSpPr/>
          <p:nvPr/>
        </p:nvSpPr>
        <p:spPr>
          <a:xfrm>
            <a:off x="24882" y="6235595"/>
            <a:ext cx="12167118" cy="118551"/>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 company name&#10;&#10;Description automatically generated">
            <a:extLst>
              <a:ext uri="{FF2B5EF4-FFF2-40B4-BE49-F238E27FC236}">
                <a16:creationId xmlns:a16="http://schemas.microsoft.com/office/drawing/2014/main" id="{99BE27F2-CEC9-5F05-4B00-445D4FD6A5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395" y="5669177"/>
            <a:ext cx="1508891" cy="1188823"/>
          </a:xfrm>
        </p:spPr>
      </p:pic>
      <p:sp>
        <p:nvSpPr>
          <p:cNvPr id="7" name="TextBox 6">
            <a:extLst>
              <a:ext uri="{FF2B5EF4-FFF2-40B4-BE49-F238E27FC236}">
                <a16:creationId xmlns:a16="http://schemas.microsoft.com/office/drawing/2014/main" id="{D050BC0D-FCF8-2F56-F3C2-BBACA34A8667}"/>
              </a:ext>
            </a:extLst>
          </p:cNvPr>
          <p:cNvSpPr txBox="1"/>
          <p:nvPr/>
        </p:nvSpPr>
        <p:spPr>
          <a:xfrm>
            <a:off x="327126" y="1638311"/>
            <a:ext cx="11537748" cy="4278094"/>
          </a:xfrm>
          <a:prstGeom prst="rect">
            <a:avLst/>
          </a:prstGeom>
          <a:noFill/>
        </p:spPr>
        <p:txBody>
          <a:bodyPr wrap="square" rtlCol="0">
            <a:spAutoFit/>
          </a:bodyPr>
          <a:lstStyle/>
          <a:p>
            <a:pPr algn="just"/>
            <a:r>
              <a:rPr lang="en-US" sz="2400" dirty="0">
                <a:solidFill>
                  <a:srgbClr val="1B1464"/>
                </a:solidFill>
                <a:latin typeface="Arial" panose="020B0604020202020204" pitchFamily="34" charset="0"/>
                <a:cs typeface="Arial" panose="020B0604020202020204" pitchFamily="34" charset="0"/>
              </a:rPr>
              <a:t>PTSI understands our clients’ needs, goals, and strategy, and aligns </a:t>
            </a:r>
            <a:r>
              <a:rPr lang="en-US" sz="2400" dirty="0">
                <a:solidFill>
                  <a:srgbClr val="002060"/>
                </a:solidFill>
                <a:latin typeface="Arial" panose="020B0604020202020204" pitchFamily="34" charset="0"/>
                <a:cs typeface="Arial" panose="020B0604020202020204" pitchFamily="34" charset="0"/>
              </a:rPr>
              <a:t>th</a:t>
            </a:r>
            <a:r>
              <a:rPr lang="en-US" sz="2400" dirty="0">
                <a:solidFill>
                  <a:srgbClr val="1B1464"/>
                </a:solidFill>
                <a:latin typeface="Arial" panose="020B0604020202020204" pitchFamily="34" charset="0"/>
                <a:cs typeface="Arial" panose="020B0604020202020204" pitchFamily="34" charset="0"/>
              </a:rPr>
              <a:t>ose needs with our fully vetted CDMO partners to make a comprehensive recommendation</a:t>
            </a:r>
          </a:p>
          <a:p>
            <a:pPr algn="just"/>
            <a:endParaRPr lang="en-US" sz="1100" dirty="0">
              <a:solidFill>
                <a:srgbClr val="1B1464"/>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Evaluation of client processes, needs, restrictions, limitations, budget, and timeline</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Audit, assessment, and approval of CDMO partners </a:t>
            </a:r>
          </a:p>
          <a:p>
            <a:pPr marL="800100" lvl="1"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Scalability, phase, QC support and assay development, raw material sourcing, capacity limitations, quality strategy, supply chain, vendor qualification</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Process Definition and Technology Transfer Support</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Process troubleshooting and training</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Person-In-Plant to oversee transfer and ongoing manufacturing process</a:t>
            </a:r>
          </a:p>
          <a:p>
            <a:pPr marL="342900" indent="-342900" algn="just">
              <a:buFont typeface="Arial" panose="020B0604020202020204" pitchFamily="34" charset="0"/>
              <a:buChar char="•"/>
            </a:pPr>
            <a:endParaRPr lang="en-US" sz="2000" dirty="0">
              <a:solidFill>
                <a:srgbClr val="1B1464"/>
              </a:solidFill>
            </a:endParaRPr>
          </a:p>
        </p:txBody>
      </p:sp>
      <p:pic>
        <p:nvPicPr>
          <p:cNvPr id="4" name="Picture 3" descr="Diagram&#10;&#10;Description automatically generated with medium confidence">
            <a:extLst>
              <a:ext uri="{FF2B5EF4-FFF2-40B4-BE49-F238E27FC236}">
                <a16:creationId xmlns:a16="http://schemas.microsoft.com/office/drawing/2014/main" id="{52C381A3-4EFD-A047-AE11-E830340D3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28678"/>
            <a:ext cx="2743201" cy="1666989"/>
          </a:xfrm>
          <a:prstGeom prst="rect">
            <a:avLst/>
          </a:prstGeom>
        </p:spPr>
      </p:pic>
    </p:spTree>
    <p:extLst>
      <p:ext uri="{BB962C8B-B14F-4D97-AF65-F5344CB8AC3E}">
        <p14:creationId xmlns:p14="http://schemas.microsoft.com/office/powerpoint/2010/main" val="2137866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EDC1-8D38-AA70-8C68-7E225565D593}"/>
              </a:ext>
            </a:extLst>
          </p:cNvPr>
          <p:cNvSpPr>
            <a:spLocks noGrp="1"/>
          </p:cNvSpPr>
          <p:nvPr>
            <p:ph type="title"/>
          </p:nvPr>
        </p:nvSpPr>
        <p:spPr>
          <a:xfrm>
            <a:off x="0" y="-3891"/>
            <a:ext cx="9661583" cy="1686796"/>
          </a:xfrm>
          <a:solidFill>
            <a:schemeClr val="accent5">
              <a:lumMod val="20000"/>
              <a:lumOff val="80000"/>
            </a:schemeClr>
          </a:solidFill>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Regulatory &amp; Compliance Support</a:t>
            </a:r>
          </a:p>
        </p:txBody>
      </p:sp>
      <p:sp>
        <p:nvSpPr>
          <p:cNvPr id="6" name="Rectangle 5">
            <a:extLst>
              <a:ext uri="{FF2B5EF4-FFF2-40B4-BE49-F238E27FC236}">
                <a16:creationId xmlns:a16="http://schemas.microsoft.com/office/drawing/2014/main" id="{559BE689-B245-B55A-4014-C080E2BFDBBF}"/>
              </a:ext>
            </a:extLst>
          </p:cNvPr>
          <p:cNvSpPr/>
          <p:nvPr/>
        </p:nvSpPr>
        <p:spPr>
          <a:xfrm>
            <a:off x="0" y="6235595"/>
            <a:ext cx="12167118" cy="118551"/>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 company name&#10;&#10;Description automatically generated">
            <a:extLst>
              <a:ext uri="{FF2B5EF4-FFF2-40B4-BE49-F238E27FC236}">
                <a16:creationId xmlns:a16="http://schemas.microsoft.com/office/drawing/2014/main" id="{99BE27F2-CEC9-5F05-4B00-445D4FD6A5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395" y="5669177"/>
            <a:ext cx="1508891" cy="1188823"/>
          </a:xfrm>
        </p:spPr>
      </p:pic>
      <p:sp>
        <p:nvSpPr>
          <p:cNvPr id="4" name="TextBox 3">
            <a:extLst>
              <a:ext uri="{FF2B5EF4-FFF2-40B4-BE49-F238E27FC236}">
                <a16:creationId xmlns:a16="http://schemas.microsoft.com/office/drawing/2014/main" id="{025E51A2-FE53-CC1B-9D24-85BB48C5E391}"/>
              </a:ext>
            </a:extLst>
          </p:cNvPr>
          <p:cNvSpPr txBox="1"/>
          <p:nvPr/>
        </p:nvSpPr>
        <p:spPr>
          <a:xfrm>
            <a:off x="465667" y="1748488"/>
            <a:ext cx="11374940" cy="4062651"/>
          </a:xfrm>
          <a:prstGeom prst="rect">
            <a:avLst/>
          </a:prstGeom>
          <a:noFill/>
        </p:spPr>
        <p:txBody>
          <a:bodyPr wrap="square" lIns="91440" tIns="45720" rIns="91440" bIns="45720" rtlCol="0" anchor="t">
            <a:spAutoFit/>
          </a:bodyPr>
          <a:lstStyle/>
          <a:p>
            <a:pPr algn="just"/>
            <a:r>
              <a:rPr lang="en-US" sz="2400" dirty="0">
                <a:solidFill>
                  <a:srgbClr val="1B1464"/>
                </a:solidFill>
                <a:latin typeface="Arial"/>
                <a:cs typeface="Arial"/>
              </a:rPr>
              <a:t>Our Regulatory Compliance experts have experience in the field, as the client, and as ex-FDA investigators.  These SMEs provide sound guidance based on best practices and all applicable regulations/ guidance. </a:t>
            </a:r>
            <a:endParaRPr lang="en-US" sz="2400" dirty="0">
              <a:solidFill>
                <a:srgbClr val="1B1464"/>
              </a:solidFill>
              <a:latin typeface="Arial" panose="020B0604020202020204" pitchFamily="34" charset="0"/>
              <a:cs typeface="Arial" panose="020B0604020202020204" pitchFamily="34" charset="0"/>
            </a:endParaRPr>
          </a:p>
          <a:p>
            <a:pPr algn="just"/>
            <a:endParaRPr lang="en-US" dirty="0">
              <a:solidFill>
                <a:srgbClr val="1B1464"/>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400" dirty="0">
                <a:solidFill>
                  <a:srgbClr val="1B1464"/>
                </a:solidFill>
                <a:latin typeface="Arial"/>
                <a:cs typeface="Arial"/>
              </a:rPr>
              <a:t>Support for regulatory submissions including BLAs, CTAs, and INDs</a:t>
            </a:r>
            <a:endParaRPr lang="en-US" sz="2400" dirty="0">
              <a:solidFill>
                <a:srgbClr val="1B1464"/>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400" dirty="0">
                <a:solidFill>
                  <a:srgbClr val="1B1464"/>
                </a:solidFill>
                <a:latin typeface="Arial"/>
                <a:cs typeface="Arial"/>
              </a:rPr>
              <a:t>Expertise in strategic lifecycle CMC development and world-wide regulatory interactions</a:t>
            </a:r>
            <a:endParaRPr lang="en-US" sz="2400" dirty="0">
              <a:solidFill>
                <a:srgbClr val="1B1464"/>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400" dirty="0">
                <a:solidFill>
                  <a:srgbClr val="1B1464"/>
                </a:solidFill>
                <a:latin typeface="Arial"/>
                <a:cs typeface="Arial"/>
              </a:rPr>
              <a:t>FDA/ Regulatory PAI, Biennial, QP Certification, and Inspection Readiness/ Remediation execution</a:t>
            </a:r>
          </a:p>
          <a:p>
            <a:pPr marL="342900" indent="-342900" algn="just">
              <a:buFont typeface="Arial" panose="020B0604020202020204" pitchFamily="34" charset="0"/>
              <a:buChar char="•"/>
            </a:pPr>
            <a:r>
              <a:rPr lang="en-US" sz="2400" dirty="0">
                <a:solidFill>
                  <a:srgbClr val="1B1464"/>
                </a:solidFill>
                <a:latin typeface="Arial"/>
                <a:cs typeface="Arial"/>
              </a:rPr>
              <a:t>Extensive track record in product approvals, comparability, changes to process, and change management for scalability from pre-clinical through commercial</a:t>
            </a:r>
          </a:p>
        </p:txBody>
      </p:sp>
      <p:pic>
        <p:nvPicPr>
          <p:cNvPr id="10" name="Picture 9" descr="A group of people around a table&#10;&#10;Description automatically generated with medium confidence">
            <a:extLst>
              <a:ext uri="{FF2B5EF4-FFF2-40B4-BE49-F238E27FC236}">
                <a16:creationId xmlns:a16="http://schemas.microsoft.com/office/drawing/2014/main" id="{C4FA177E-C96E-579B-6C65-F47D88C4C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55667" y="-3891"/>
            <a:ext cx="2811451" cy="1682905"/>
          </a:xfrm>
          <a:prstGeom prst="rect">
            <a:avLst/>
          </a:prstGeom>
        </p:spPr>
      </p:pic>
    </p:spTree>
    <p:extLst>
      <p:ext uri="{BB962C8B-B14F-4D97-AF65-F5344CB8AC3E}">
        <p14:creationId xmlns:p14="http://schemas.microsoft.com/office/powerpoint/2010/main" val="2229328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EDC1-8D38-AA70-8C68-7E225565D593}"/>
              </a:ext>
            </a:extLst>
          </p:cNvPr>
          <p:cNvSpPr>
            <a:spLocks noGrp="1"/>
          </p:cNvSpPr>
          <p:nvPr>
            <p:ph type="title"/>
          </p:nvPr>
        </p:nvSpPr>
        <p:spPr>
          <a:xfrm>
            <a:off x="0" y="0"/>
            <a:ext cx="9745133" cy="1690688"/>
          </a:xfrm>
          <a:solidFill>
            <a:schemeClr val="accent5">
              <a:lumMod val="20000"/>
              <a:lumOff val="80000"/>
            </a:schemeClr>
          </a:solidFill>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Manufacturing Operational Readiness</a:t>
            </a:r>
          </a:p>
        </p:txBody>
      </p:sp>
      <p:sp>
        <p:nvSpPr>
          <p:cNvPr id="6" name="Rectangle 5">
            <a:extLst>
              <a:ext uri="{FF2B5EF4-FFF2-40B4-BE49-F238E27FC236}">
                <a16:creationId xmlns:a16="http://schemas.microsoft.com/office/drawing/2014/main" id="{559BE689-B245-B55A-4014-C080E2BFDBBF}"/>
              </a:ext>
            </a:extLst>
          </p:cNvPr>
          <p:cNvSpPr/>
          <p:nvPr/>
        </p:nvSpPr>
        <p:spPr>
          <a:xfrm>
            <a:off x="0" y="6235595"/>
            <a:ext cx="12167118" cy="118551"/>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 company name&#10;&#10;Description automatically generated">
            <a:extLst>
              <a:ext uri="{FF2B5EF4-FFF2-40B4-BE49-F238E27FC236}">
                <a16:creationId xmlns:a16="http://schemas.microsoft.com/office/drawing/2014/main" id="{99BE27F2-CEC9-5F05-4B00-445D4FD6A5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395" y="5669177"/>
            <a:ext cx="1508891" cy="1188823"/>
          </a:xfrm>
        </p:spPr>
      </p:pic>
      <p:sp>
        <p:nvSpPr>
          <p:cNvPr id="7" name="TextBox 6">
            <a:extLst>
              <a:ext uri="{FF2B5EF4-FFF2-40B4-BE49-F238E27FC236}">
                <a16:creationId xmlns:a16="http://schemas.microsoft.com/office/drawing/2014/main" id="{D050BC0D-FCF8-2F56-F3C2-BBACA34A8667}"/>
              </a:ext>
            </a:extLst>
          </p:cNvPr>
          <p:cNvSpPr txBox="1"/>
          <p:nvPr/>
        </p:nvSpPr>
        <p:spPr>
          <a:xfrm>
            <a:off x="315477" y="1817200"/>
            <a:ext cx="11561045" cy="3970318"/>
          </a:xfrm>
          <a:prstGeom prst="rect">
            <a:avLst/>
          </a:prstGeom>
          <a:noFill/>
        </p:spPr>
        <p:txBody>
          <a:bodyPr wrap="square" rtlCol="0">
            <a:spAutoFit/>
          </a:bodyPr>
          <a:lstStyle/>
          <a:p>
            <a:pPr algn="just"/>
            <a:r>
              <a:rPr lang="en-US" sz="2400" dirty="0">
                <a:solidFill>
                  <a:srgbClr val="1B1464"/>
                </a:solidFill>
                <a:latin typeface="Arial" panose="020B0604020202020204" pitchFamily="34" charset="0"/>
                <a:cs typeface="Arial" panose="020B0604020202020204" pitchFamily="34" charset="0"/>
              </a:rPr>
              <a:t>PTSI doesn’t stop at design and trouble-shooting. We ensure our clients’ facilities, infrastructure, documentation, and staff are ready for MFG operations.</a:t>
            </a:r>
          </a:p>
          <a:p>
            <a:pPr algn="just"/>
            <a:endParaRPr lang="en-US" sz="1000" dirty="0">
              <a:solidFill>
                <a:srgbClr val="1B1464"/>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Author/ Review all documentation: SOPs, Work Instructions, Batch Records, Sampling Plans, Test Methods, BOMS, Protocols, Reports, Equipment Lists, Training, Safety Plans, &amp; Policies</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Process Flows, Visual Management Tools, Continuous Improvement Tools</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Resource Management Plans: Hiring, Staff Allocation, Training/ Qualification </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Manufacturing Personnel and Gowning Qualification</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Site Safety, Security, Access Control, Pest Control, &amp; Fire Systems</a:t>
            </a:r>
          </a:p>
          <a:p>
            <a:pPr marL="342900" indent="-342900" algn="just">
              <a:buFont typeface="Arial" panose="020B0604020202020204" pitchFamily="34" charset="0"/>
              <a:buChar char="•"/>
            </a:pPr>
            <a:r>
              <a:rPr lang="en-US" sz="2400" dirty="0">
                <a:solidFill>
                  <a:srgbClr val="1B1464"/>
                </a:solidFill>
                <a:latin typeface="Arial" panose="020B0604020202020204" pitchFamily="34" charset="0"/>
                <a:cs typeface="Arial" panose="020B0604020202020204" pitchFamily="34" charset="0"/>
              </a:rPr>
              <a:t>Building Management Systems &amp; Environmental Management Systems</a:t>
            </a:r>
          </a:p>
        </p:txBody>
      </p:sp>
      <p:pic>
        <p:nvPicPr>
          <p:cNvPr id="11" name="Picture 10" descr="A couple of surgeons performing surgery&#10;&#10;Description automatically generated with low confidence">
            <a:extLst>
              <a:ext uri="{FF2B5EF4-FFF2-40B4-BE49-F238E27FC236}">
                <a16:creationId xmlns:a16="http://schemas.microsoft.com/office/drawing/2014/main" id="{B9C80532-CF0D-6226-6D75-41D78FFD9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0" y="0"/>
            <a:ext cx="2565918" cy="1710961"/>
          </a:xfrm>
          <a:prstGeom prst="rect">
            <a:avLst/>
          </a:prstGeom>
        </p:spPr>
      </p:pic>
    </p:spTree>
    <p:extLst>
      <p:ext uri="{BB962C8B-B14F-4D97-AF65-F5344CB8AC3E}">
        <p14:creationId xmlns:p14="http://schemas.microsoft.com/office/powerpoint/2010/main" val="3863108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11084</TotalTime>
  <Words>997</Words>
  <Application>Microsoft Office PowerPoint</Application>
  <PresentationFormat>Widescreen</PresentationFormat>
  <Paragraphs>75</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Franklin Gothic Demi Cond</vt:lpstr>
      <vt:lpstr>Symbol</vt:lpstr>
      <vt:lpstr>Wingdings</vt:lpstr>
      <vt:lpstr>Office Theme</vt:lpstr>
      <vt:lpstr>PowerPoint Presentation</vt:lpstr>
      <vt:lpstr> Our Vision Focus on being the “Best” at providing  Leading Edge Technical Solutions </vt:lpstr>
      <vt:lpstr>Our Mission Be the “Best” in providing High Quality, Compliant,  and Proven Biopharmaceutical Solutions for  our Clients</vt:lpstr>
      <vt:lpstr>Biopharma Design, Construction, &amp; CQV Oversight  Client Rep, Project Management, Project Controls,  MFG Operations Readiness, &amp; CQV Support</vt:lpstr>
      <vt:lpstr>Quality Control Laboratories  &amp; QC Labs Operational Readiness</vt:lpstr>
      <vt:lpstr>Quality Assurance</vt:lpstr>
      <vt:lpstr>Tech Transfer &amp; Process Development</vt:lpstr>
      <vt:lpstr>Regulatory &amp; Compliance Support</vt:lpstr>
      <vt:lpstr>Manufacturing Operational Readiness</vt:lpstr>
      <vt:lpstr>Reliability Centered Maintenance Program  CMMS</vt:lpstr>
      <vt:lpstr>Supply Chain Strategy</vt:lpstr>
      <vt:lpstr>Project History and Stats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Pind</dc:creator>
  <cp:lastModifiedBy>Steven Sandoval Sr</cp:lastModifiedBy>
  <cp:revision>53</cp:revision>
  <dcterms:created xsi:type="dcterms:W3CDTF">2023-03-28T18:56:00Z</dcterms:created>
  <dcterms:modified xsi:type="dcterms:W3CDTF">2023-05-03T21:35:21Z</dcterms:modified>
</cp:coreProperties>
</file>